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89" r:id="rId4"/>
    <p:sldId id="291" r:id="rId5"/>
    <p:sldId id="293" r:id="rId6"/>
    <p:sldId id="292" r:id="rId7"/>
    <p:sldId id="28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・プログラムの進捗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000" dirty="0"/>
              <a:t>①レプリカごとのコスト確率分布を</a:t>
            </a:r>
            <a:r>
              <a:rPr lang="ja-JP" altLang="en-US" sz="2000" dirty="0" smtClean="0"/>
              <a:t>計算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②２つのレプリカの重なり率を計算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③重なり率が設定した値でなければ高温レプリカの温度を調整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1200" dirty="0"/>
          </a:p>
          <a:p>
            <a:pPr marL="109728" indent="0">
              <a:buNone/>
            </a:pPr>
            <a:endParaRPr lang="en-US" altLang="ja-JP" sz="1600" dirty="0"/>
          </a:p>
          <a:p>
            <a:pPr marL="109728" indent="0">
              <a:buNone/>
            </a:pPr>
            <a:r>
              <a:rPr lang="ja-JP" altLang="en-US" sz="2000" dirty="0"/>
              <a:t>探索一定期間ごとにすべてのレプリカに対して行う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876892" y="1772816"/>
            <a:ext cx="5390216" cy="2758370"/>
            <a:chOff x="1397448" y="3144849"/>
            <a:chExt cx="6408712" cy="3168352"/>
          </a:xfrm>
        </p:grpSpPr>
        <p:pic>
          <p:nvPicPr>
            <p:cNvPr id="19" name="図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7448" y="3144849"/>
              <a:ext cx="6408712" cy="3168352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4788024" y="3798332"/>
              <a:ext cx="229658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高温レプリカ</a:t>
              </a:r>
              <a:endParaRPr kumimoji="1" lang="en-US" altLang="ja-JP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835696" y="3475701"/>
              <a:ext cx="216680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低温</a:t>
              </a:r>
              <a:r>
                <a:rPr kumimoji="1" lang="ja-JP" altLang="en-US" dirty="0"/>
                <a:t>レプリカ</a:t>
              </a:r>
              <a:endParaRPr kumimoji="1" lang="en-US" altLang="ja-JP" dirty="0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4788024" y="4725144"/>
            <a:ext cx="240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プログラム途中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20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コスト</a:t>
                </a:r>
                <a:r>
                  <a:rPr lang="ja-JP" altLang="en-US" sz="2400" dirty="0"/>
                  <a:t>確率分布の計算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レプリカごとに温度一定メトロポリスによるサンプリングを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回行う</a:t>
                </a: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 smtClean="0"/>
                  <a:t>のコストの平均値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 i="1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smtClean="0"/>
                  <a:t>のコストの標準</a:t>
                </a:r>
                <a:r>
                  <a:rPr lang="ja-JP" altLang="en-US" sz="2000" dirty="0"/>
                  <a:t>偏差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𝐸𝑥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のコスト確率分布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000" dirty="0" smtClean="0">
                <a:latin typeface="Century" panose="02040604050505020304" pitchFamily="18" charset="0"/>
              </a:rPr>
              <a:t>att48</a:t>
            </a: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>
                <a:latin typeface="Century" panose="02040604050505020304" pitchFamily="18" charset="0"/>
              </a:rPr>
              <a:t>探索</a:t>
            </a:r>
            <a:r>
              <a:rPr lang="ja-JP" altLang="en-US" sz="2000" dirty="0" smtClean="0">
                <a:latin typeface="Century" panose="02040604050505020304" pitchFamily="18" charset="0"/>
              </a:rPr>
              <a:t>回数</a:t>
            </a:r>
            <a:r>
              <a:rPr lang="en-US" altLang="ja-JP" sz="2000" dirty="0" smtClean="0">
                <a:latin typeface="Century" panose="02040604050505020304" pitchFamily="18" charset="0"/>
              </a:rPr>
              <a:t>50000</a:t>
            </a:r>
            <a:r>
              <a:rPr lang="ja-JP" altLang="en-US" sz="2000" dirty="0" smtClean="0">
                <a:latin typeface="Century" panose="02040604050505020304" pitchFamily="18" charset="0"/>
              </a:rPr>
              <a:t>回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 smtClean="0">
                <a:latin typeface="Century" panose="02040604050505020304" pitchFamily="18" charset="0"/>
              </a:rPr>
              <a:t>探索</a:t>
            </a:r>
            <a:r>
              <a:rPr lang="en-US" altLang="ja-JP" sz="2000" dirty="0" smtClean="0">
                <a:latin typeface="Century" panose="02040604050505020304" pitchFamily="18" charset="0"/>
              </a:rPr>
              <a:t>20000</a:t>
            </a:r>
            <a:r>
              <a:rPr lang="ja-JP" altLang="en-US" sz="2000" dirty="0" smtClean="0">
                <a:latin typeface="Century" panose="02040604050505020304" pitchFamily="18" charset="0"/>
              </a:rPr>
              <a:t>回ごとに、レプリカごとに温度一定メトロポリスによる</a:t>
            </a:r>
            <a:r>
              <a:rPr lang="en-US" altLang="ja-JP" sz="2000" dirty="0" smtClean="0">
                <a:latin typeface="Century" panose="02040604050505020304" pitchFamily="18" charset="0"/>
              </a:rPr>
              <a:t>10000</a:t>
            </a:r>
            <a:r>
              <a:rPr lang="ja-JP" altLang="en-US" sz="2000" dirty="0" smtClean="0">
                <a:latin typeface="Century" panose="02040604050505020304" pitchFamily="18" charset="0"/>
              </a:rPr>
              <a:t>回のサンプリングにより平均値、標準偏差を求めた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en-US" altLang="ja-JP" sz="2000" dirty="0" smtClean="0">
                <a:latin typeface="Century" panose="02040604050505020304" pitchFamily="18" charset="0"/>
              </a:rPr>
              <a:t>                    </a:t>
            </a:r>
            <a:r>
              <a:rPr lang="ja-JP" altLang="en-US" sz="2000" dirty="0" smtClean="0">
                <a:latin typeface="Century" panose="02040604050505020304" pitchFamily="18" charset="0"/>
              </a:rPr>
              <a:t>探索</a:t>
            </a:r>
            <a:r>
              <a:rPr lang="en-US" altLang="ja-JP" sz="2000" dirty="0" smtClean="0">
                <a:latin typeface="Century" panose="02040604050505020304" pitchFamily="18" charset="0"/>
              </a:rPr>
              <a:t>20000</a:t>
            </a:r>
            <a:r>
              <a:rPr lang="ja-JP" altLang="en-US" sz="2000" dirty="0" smtClean="0">
                <a:latin typeface="Century" panose="02040604050505020304" pitchFamily="18" charset="0"/>
              </a:rPr>
              <a:t>回　　　　　　　　 　探索</a:t>
            </a:r>
            <a:r>
              <a:rPr lang="en-US" altLang="ja-JP" sz="2000" dirty="0" smtClean="0">
                <a:latin typeface="Century" panose="02040604050505020304" pitchFamily="18" charset="0"/>
              </a:rPr>
              <a:t>40000</a:t>
            </a:r>
            <a:r>
              <a:rPr lang="ja-JP" altLang="en-US" sz="2000" dirty="0" smtClean="0">
                <a:latin typeface="Century" panose="02040604050505020304" pitchFamily="18" charset="0"/>
              </a:rPr>
              <a:t>回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520280" cy="28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22313"/>
            <a:ext cx="2476490" cy="28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コネクタ 4"/>
          <p:cNvCxnSpPr/>
          <p:nvPr/>
        </p:nvCxnSpPr>
        <p:spPr>
          <a:xfrm>
            <a:off x="1979712" y="482834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79712" y="5517232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形吹き出し 9"/>
          <p:cNvSpPr/>
          <p:nvPr/>
        </p:nvSpPr>
        <p:spPr>
          <a:xfrm>
            <a:off x="3203848" y="4077072"/>
            <a:ext cx="1728192" cy="936104"/>
          </a:xfrm>
          <a:prstGeom prst="wedgeEllipseCallout">
            <a:avLst>
              <a:gd name="adj1" fmla="val -54503"/>
              <a:gd name="adj2" fmla="val 536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高温レプリカの方が良い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中間</a:t>
            </a:r>
            <a:r>
              <a:rPr lang="ja-JP" altLang="en-US" sz="3200" dirty="0" smtClean="0"/>
              <a:t>発表までの目標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探索中に温度を自動で変化させるところまで</a:t>
            </a:r>
            <a:r>
              <a:rPr lang="ja-JP" altLang="en-US" sz="2400" dirty="0"/>
              <a:t>進みたい</a:t>
            </a:r>
            <a:endParaRPr lang="en-US" altLang="ja-JP" sz="2400" dirty="0" smtClean="0"/>
          </a:p>
          <a:p>
            <a:pPr marL="109728" indent="0">
              <a:buNone/>
            </a:pPr>
            <a:r>
              <a:rPr lang="ja-JP" altLang="en-US" sz="2400" dirty="0" smtClean="0"/>
              <a:t>　①</a:t>
            </a:r>
            <a:r>
              <a:rPr lang="ja-JP" altLang="en-US" sz="2400" dirty="0"/>
              <a:t>レプリカごとのコスト確率分布を</a:t>
            </a:r>
            <a:r>
              <a:rPr lang="ja-JP" altLang="en-US" sz="2400" dirty="0" smtClean="0"/>
              <a:t>計算　←今ここ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　②</a:t>
            </a:r>
            <a:r>
              <a:rPr lang="ja-JP" altLang="en-US" sz="2400" dirty="0"/>
              <a:t>２つのレプリカの重なり率を計算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　③</a:t>
            </a:r>
            <a:r>
              <a:rPr lang="ja-JP" altLang="en-US" sz="2400" dirty="0"/>
              <a:t>重なり率が設定した値でなければ高温レプリカの温度を調整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1400" dirty="0"/>
          </a:p>
          <a:p>
            <a:pPr marL="109728" indent="0">
              <a:buNone/>
            </a:pPr>
            <a:endParaRPr lang="en-US" altLang="ja-JP" sz="18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836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z="2400" dirty="0"/>
              <a:t>プログラム</a:t>
            </a:r>
            <a:r>
              <a:rPr lang="ja-JP" altLang="en-US" sz="2400" dirty="0" smtClean="0"/>
              <a:t>を作成する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・最低温度の再決定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・レプリカ数の検証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・アルゴリズムの改良案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15216</TotalTime>
  <Words>177</Words>
  <Application>Microsoft Office PowerPoint</Application>
  <PresentationFormat>画面に合わせる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アーバン</vt:lpstr>
      <vt:lpstr>       　     卒業研究進捗報告  </vt:lpstr>
      <vt:lpstr>今週の内容</vt:lpstr>
      <vt:lpstr>温度調整の方法</vt:lpstr>
      <vt:lpstr>温度調整の方法</vt:lpstr>
      <vt:lpstr>温度調整の方法</vt:lpstr>
      <vt:lpstr>中間発表までの目標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1025</cp:revision>
  <dcterms:created xsi:type="dcterms:W3CDTF">2015-11-15T17:26:41Z</dcterms:created>
  <dcterms:modified xsi:type="dcterms:W3CDTF">2016-07-12T05:50:28Z</dcterms:modified>
</cp:coreProperties>
</file>