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8" r:id="rId3"/>
    <p:sldId id="289" r:id="rId4"/>
    <p:sldId id="291" r:id="rId5"/>
    <p:sldId id="292" r:id="rId6"/>
    <p:sldId id="293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岡本啓吾</a:t>
            </a: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/>
              <a:t>今週の内容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/>
              <a:t>・</a:t>
            </a:r>
            <a:r>
              <a:rPr lang="ja-JP" altLang="en-US" sz="2400" dirty="0"/>
              <a:t>プログラム</a:t>
            </a:r>
            <a:r>
              <a:rPr lang="ja-JP" altLang="en-US" sz="2400" dirty="0" smtClean="0"/>
              <a:t>の進捗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000" dirty="0"/>
              <a:t>①レプリカごとのコスト確率分布を</a:t>
            </a:r>
            <a:r>
              <a:rPr lang="ja-JP" altLang="en-US" sz="2000" dirty="0" smtClean="0"/>
              <a:t>計算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先週</a:t>
            </a:r>
            <a:r>
              <a:rPr lang="en-US" altLang="ja-JP" sz="2000" dirty="0" smtClean="0"/>
              <a:t>)</a:t>
            </a:r>
            <a:endParaRPr lang="en-US" altLang="ja-JP" sz="2000" dirty="0"/>
          </a:p>
          <a:p>
            <a:pPr marL="109728" indent="0"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②２つのレプリカの重なり率を</a:t>
            </a:r>
            <a:r>
              <a:rPr lang="ja-JP" altLang="en-US" sz="2000" dirty="0" smtClean="0">
                <a:solidFill>
                  <a:srgbClr val="FF0000"/>
                </a:solidFill>
              </a:rPr>
              <a:t>計算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途中</a:t>
            </a:r>
            <a:r>
              <a:rPr lang="en-US" altLang="ja-JP" sz="2000" dirty="0" smtClean="0"/>
              <a:t>)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ja-JP" altLang="en-US" sz="2000" dirty="0"/>
              <a:t>③重なり率が設定した値でなければ高温レプリカの温度を調整</a:t>
            </a:r>
            <a:endParaRPr lang="en-US" altLang="ja-JP" sz="2000" dirty="0"/>
          </a:p>
          <a:p>
            <a:pPr marL="109728" indent="0">
              <a:buNone/>
            </a:pPr>
            <a:endParaRPr lang="en-US" altLang="ja-JP" sz="1200" dirty="0"/>
          </a:p>
          <a:p>
            <a:pPr marL="109728" indent="0">
              <a:buNone/>
            </a:pPr>
            <a:endParaRPr lang="en-US" altLang="ja-JP" sz="1600" dirty="0"/>
          </a:p>
          <a:p>
            <a:pPr marL="109728" indent="0">
              <a:buNone/>
            </a:pPr>
            <a:r>
              <a:rPr lang="ja-JP" altLang="en-US" sz="2000" dirty="0"/>
              <a:t>探索一定期間ごとにすべてのレプリカに対して行う</a:t>
            </a:r>
            <a:endParaRPr lang="en-US" altLang="ja-JP" sz="20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1200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876892" y="1772816"/>
            <a:ext cx="5390216" cy="2758370"/>
            <a:chOff x="1397448" y="3144849"/>
            <a:chExt cx="6408712" cy="3168352"/>
          </a:xfrm>
        </p:grpSpPr>
        <p:pic>
          <p:nvPicPr>
            <p:cNvPr id="19" name="図 1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97448" y="3144849"/>
              <a:ext cx="6408712" cy="3168352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4788024" y="3798332"/>
              <a:ext cx="2296589" cy="42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高温レプリカ</a:t>
              </a:r>
              <a:endParaRPr kumimoji="1" lang="en-US" altLang="ja-JP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835696" y="3475701"/>
              <a:ext cx="2166809" cy="42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低温</a:t>
              </a:r>
              <a:r>
                <a:rPr kumimoji="1" lang="ja-JP" altLang="en-US" dirty="0"/>
                <a:t>レプリカ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185200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/>
                  <a:t>コスト確率分布の</a:t>
                </a:r>
                <a:r>
                  <a:rPr lang="ja-JP" altLang="en-US" sz="2400" dirty="0" smtClean="0"/>
                  <a:t>計算</a:t>
                </a:r>
                <a:r>
                  <a:rPr lang="en-US" altLang="ja-JP" sz="2400" dirty="0" smtClean="0"/>
                  <a:t>(</a:t>
                </a:r>
                <a:r>
                  <a:rPr lang="ja-JP" altLang="en-US" sz="2400" dirty="0"/>
                  <a:t>先週</a:t>
                </a:r>
                <a:r>
                  <a:rPr lang="en-US" altLang="ja-JP" sz="2400" dirty="0" smtClean="0"/>
                  <a:t>)</a:t>
                </a:r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レプリカごとに温度一定メトロポリスによるサンプリングを</a:t>
                </a:r>
                <a:r>
                  <a:rPr lang="en-US" altLang="ja-JP" sz="2000" dirty="0"/>
                  <a:t>n</a:t>
                </a:r>
                <a:r>
                  <a:rPr lang="ja-JP" altLang="en-US" sz="2000" dirty="0"/>
                  <a:t>回行う</a:t>
                </a: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i="1" dirty="0" err="1"/>
                  <a:t>i</a:t>
                </a:r>
                <a:r>
                  <a:rPr lang="ja-JP" altLang="en-US" sz="2000" dirty="0"/>
                  <a:t>の平均値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400" i="1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𝐸𝑥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i="1" dirty="0" err="1"/>
                  <a:t>i</a:t>
                </a:r>
                <a:r>
                  <a:rPr lang="ja-JP" altLang="en-US" sz="2000" dirty="0"/>
                  <a:t>の標準偏差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𝐸𝑥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ja-JP" sz="20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i="1" dirty="0" err="1"/>
                  <a:t>i</a:t>
                </a:r>
                <a:r>
                  <a:rPr lang="ja-JP" altLang="en-US" sz="2000" dirty="0"/>
                  <a:t>のコスト確率分布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ja-JP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12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/>
                  <a:t>重なり率の推定</a:t>
                </a: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 smtClean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 smtClean="0"/>
                  <a:t>・</a:t>
                </a:r>
                <a:r>
                  <a:rPr lang="ja-JP" altLang="en-US" sz="2000" dirty="0"/>
                  <a:t>レプリカ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1</a:t>
                </a:r>
                <a:r>
                  <a:rPr lang="ja-JP" altLang="en-US" sz="2000" dirty="0" err="1">
                    <a:latin typeface="Century" panose="02040604050505020304" pitchFamily="18" charset="0"/>
                  </a:rPr>
                  <a:t>、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2</a:t>
                </a:r>
                <a:r>
                  <a:rPr lang="ja-JP" altLang="en-US" sz="2000" dirty="0">
                    <a:latin typeface="Century" panose="02040604050505020304" pitchFamily="18" charset="0"/>
                  </a:rPr>
                  <a:t>のコスト確率分布の交点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𝐸𝑥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altLang="ja-JP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ja-JP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func>
                              <m:funcPr>
                                <m:ctrlPr>
                                  <a:rPr lang="en-US" altLang="ja-JP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ja-JP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12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2132729" y="1988840"/>
            <a:ext cx="4878542" cy="2520280"/>
            <a:chOff x="2258813" y="2129155"/>
            <a:chExt cx="4626374" cy="2379965"/>
          </a:xfrm>
        </p:grpSpPr>
        <p:pic>
          <p:nvPicPr>
            <p:cNvPr id="4" name="図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258813" y="2129155"/>
              <a:ext cx="4626374" cy="2379965"/>
            </a:xfrm>
            <a:prstGeom prst="rect">
              <a:avLst/>
            </a:prstGeom>
          </p:spPr>
        </p:pic>
        <p:sp>
          <p:nvSpPr>
            <p:cNvPr id="5" name="テキスト ボックス 2"/>
            <p:cNvSpPr txBox="1">
              <a:spLocks noChangeArrowheads="1"/>
            </p:cNvSpPr>
            <p:nvPr/>
          </p:nvSpPr>
          <p:spPr bwMode="auto">
            <a:xfrm>
              <a:off x="2699792" y="2527012"/>
              <a:ext cx="809078" cy="2539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レプリカ</a:t>
              </a:r>
              <a:r>
                <a:rPr lang="en-US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1</a:t>
              </a:r>
              <a:endParaRPr lang="ja-JP" sz="105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6" name="テキスト ボックス 2"/>
            <p:cNvSpPr txBox="1">
              <a:spLocks noChangeArrowheads="1"/>
            </p:cNvSpPr>
            <p:nvPr/>
          </p:nvSpPr>
          <p:spPr bwMode="auto">
            <a:xfrm>
              <a:off x="4716016" y="2708920"/>
              <a:ext cx="962025" cy="2539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レプリカ</a:t>
              </a:r>
              <a:r>
                <a:rPr lang="en-US" altLang="ja-JP" sz="1050" kern="100" dirty="0"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2</a:t>
              </a:r>
              <a:endParaRPr lang="ja-JP" sz="105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294312" y="3356992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lang="en-US" altLang="ja-JP" sz="1050" dirty="0">
                <a:latin typeface="Century" panose="02040604050505020304" pitchFamily="18" charset="0"/>
              </a:rPr>
              <a:t>1</a:t>
            </a:r>
            <a:endParaRPr kumimoji="1" lang="ja-JP" altLang="en-US" sz="105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19955" y="3356992"/>
            <a:ext cx="37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Century" panose="02040604050505020304" pitchFamily="18" charset="0"/>
              </a:rPr>
              <a:t>R2</a:t>
            </a:r>
            <a:endParaRPr kumimoji="1" lang="ja-JP" altLang="en-US" sz="105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gnuplot</a:t>
            </a:r>
            <a:r>
              <a:rPr lang="ja-JP" altLang="en-US" sz="3200" dirty="0" smtClean="0"/>
              <a:t>を</a:t>
            </a:r>
            <a:r>
              <a:rPr lang="ja-JP" altLang="en-US" sz="3200" dirty="0"/>
              <a:t>プログラム中</a:t>
            </a:r>
            <a:r>
              <a:rPr lang="ja-JP" altLang="en-US" sz="3200" dirty="0" smtClean="0"/>
              <a:t>から使う</a:t>
            </a:r>
            <a:r>
              <a:rPr lang="en-US" altLang="ja-JP" sz="3200" dirty="0" smtClean="0"/>
              <a:t> 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000" dirty="0" smtClean="0">
                <a:latin typeface="Century" panose="02040604050505020304" pitchFamily="18" charset="0"/>
              </a:rPr>
              <a:t>パイプ</a:t>
            </a:r>
            <a:r>
              <a:rPr lang="ja-JP" altLang="en-US" sz="2000" dirty="0">
                <a:latin typeface="Century" panose="02040604050505020304" pitchFamily="18" charset="0"/>
              </a:rPr>
              <a:t>・・</a:t>
            </a:r>
            <a:r>
              <a:rPr lang="ja-JP" altLang="en-US" sz="2000" dirty="0" smtClean="0">
                <a:latin typeface="Century" panose="02040604050505020304" pitchFamily="18" charset="0"/>
              </a:rPr>
              <a:t>・プログラム中から</a:t>
            </a:r>
            <a:r>
              <a:rPr lang="en-US" altLang="ja-JP" sz="2000" dirty="0" err="1" smtClean="0">
                <a:latin typeface="Century" panose="02040604050505020304" pitchFamily="18" charset="0"/>
              </a:rPr>
              <a:t>gnuplot</a:t>
            </a:r>
            <a:r>
              <a:rPr lang="ja-JP" altLang="en-US" sz="2000" dirty="0" smtClean="0">
                <a:latin typeface="Century" panose="02040604050505020304" pitchFamily="18" charset="0"/>
              </a:rPr>
              <a:t>を呼び出し、グラフを表示する方法</a:t>
            </a: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000" smtClean="0">
                <a:latin typeface="Century" panose="02040604050505020304" pitchFamily="18" charset="0"/>
              </a:rPr>
              <a:t>レプリカ</a:t>
            </a:r>
            <a:r>
              <a:rPr lang="ja-JP" altLang="en-US" sz="2000" dirty="0" smtClean="0">
                <a:latin typeface="Century" panose="02040604050505020304" pitchFamily="18" charset="0"/>
              </a:rPr>
              <a:t>ごとの正規分布の変化が視覚的にわかりやすくなるはず</a:t>
            </a: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8" y="2348880"/>
            <a:ext cx="4581796" cy="30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4203002" cy="30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0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15325</TotalTime>
  <Words>161</Words>
  <Application>Microsoft Office PowerPoint</Application>
  <PresentationFormat>画面に合わせる (4:3)</PresentationFormat>
  <Paragraphs>95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アーバン</vt:lpstr>
      <vt:lpstr>       　     卒業研究進捗報告  </vt:lpstr>
      <vt:lpstr>今週の内容</vt:lpstr>
      <vt:lpstr>温度調整の方法</vt:lpstr>
      <vt:lpstr>温度調整の方法</vt:lpstr>
      <vt:lpstr>温度調整の方法</vt:lpstr>
      <vt:lpstr>gnuplotをプログラム中から使う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1017</cp:revision>
  <dcterms:created xsi:type="dcterms:W3CDTF">2015-11-15T17:26:41Z</dcterms:created>
  <dcterms:modified xsi:type="dcterms:W3CDTF">2016-07-19T04:31:57Z</dcterms:modified>
</cp:coreProperties>
</file>