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93" r:id="rId4"/>
    <p:sldId id="297" r:id="rId5"/>
    <p:sldId id="298" r:id="rId6"/>
    <p:sldId id="299" r:id="rId7"/>
    <p:sldId id="300" r:id="rId8"/>
    <p:sldId id="30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今週の内容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プログラム</a:t>
            </a:r>
            <a:r>
              <a:rPr lang="ja-JP" altLang="en-US" dirty="0" smtClean="0"/>
              <a:t>の進捗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</a:t>
            </a:r>
            <a:r>
              <a:rPr lang="ja-JP" altLang="en-US" sz="3200" dirty="0" smtClean="0"/>
              <a:t>調整のアルゴリズム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①レプリカごとのコスト確率分布の推定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ja-JP" altLang="en-US" dirty="0" smtClean="0"/>
              <a:t>②</a:t>
            </a:r>
            <a:r>
              <a:rPr lang="en-US" altLang="ja-JP" dirty="0" smtClean="0">
                <a:latin typeface="Century" panose="02040604050505020304" pitchFamily="18" charset="0"/>
              </a:rPr>
              <a:t>2</a:t>
            </a:r>
            <a:r>
              <a:rPr lang="ja-JP" altLang="en-US" dirty="0" err="1" smtClean="0">
                <a:latin typeface="Century" panose="02040604050505020304" pitchFamily="18" charset="0"/>
              </a:rPr>
              <a:t>つの</a:t>
            </a:r>
            <a:r>
              <a:rPr lang="ja-JP" altLang="en-US" dirty="0" smtClean="0"/>
              <a:t>レプリカのコスト確率分布の重なり率の推定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③温度調整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5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27794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②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 err="1">
                <a:latin typeface="+mn-ea"/>
              </a:rPr>
              <a:t>つの</a:t>
            </a:r>
            <a:r>
              <a:rPr lang="ja-JP" altLang="en-US" dirty="0">
                <a:latin typeface="+mn-ea"/>
              </a:rPr>
              <a:t>レプリカのコスト確率分布の重なり率の推定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+mn-ea"/>
              </a:rPr>
              <a:t>　　　　　　　　　　</a:t>
            </a: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+mn-ea"/>
              </a:rPr>
              <a:t>2</a:t>
            </a:r>
            <a:r>
              <a:rPr lang="ja-JP" altLang="en-US" sz="2400" dirty="0" err="1" smtClean="0">
                <a:latin typeface="+mn-ea"/>
              </a:rPr>
              <a:t>つの</a:t>
            </a:r>
            <a:r>
              <a:rPr lang="ja-JP" altLang="en-US" sz="2400" dirty="0" smtClean="0">
                <a:latin typeface="+mn-ea"/>
              </a:rPr>
              <a:t>レプリカのコスト確率分布が重なっている部分の面積を求める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latin typeface="+mn-ea"/>
              </a:rPr>
              <a:t>2</a:t>
            </a:r>
            <a:r>
              <a:rPr lang="ja-JP" altLang="en-US" sz="2400" dirty="0" err="1">
                <a:latin typeface="+mn-ea"/>
              </a:rPr>
              <a:t>つの</a:t>
            </a:r>
            <a:r>
              <a:rPr lang="ja-JP" altLang="en-US" sz="2400" dirty="0">
                <a:latin typeface="+mn-ea"/>
              </a:rPr>
              <a:t>レプリカ</a:t>
            </a:r>
            <a:r>
              <a:rPr lang="ja-JP" altLang="en-US" sz="2400" dirty="0" smtClean="0">
                <a:latin typeface="+mn-ea"/>
              </a:rPr>
              <a:t>の平均値と標準偏差の大きさによって場合分けをする</a:t>
            </a:r>
            <a:endParaRPr lang="en-US" altLang="ja-JP" sz="24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709682" y="1916832"/>
            <a:ext cx="5724636" cy="3096344"/>
            <a:chOff x="1187624" y="2123766"/>
            <a:chExt cx="6381750" cy="332145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168624"/>
              <a:ext cx="6381750" cy="327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5028613" y="2123766"/>
              <a:ext cx="1491490" cy="487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交点</a:t>
              </a:r>
              <a:endParaRPr lang="en-US" altLang="ja-JP" dirty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5436096" y="2600672"/>
              <a:ext cx="0" cy="221795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27794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+mn-ea"/>
              </a:rPr>
              <a:t>①平均値：低温＜高温　　　標準偏差：低温＜高温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16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計算した</a:t>
            </a:r>
            <a:r>
              <a:rPr lang="en-US" altLang="ja-JP" sz="2400" dirty="0" smtClean="0">
                <a:latin typeface="+mn-ea"/>
              </a:rPr>
              <a:t>2</a:t>
            </a:r>
            <a:r>
              <a:rPr lang="ja-JP" altLang="en-US" sz="2400" dirty="0" err="1">
                <a:latin typeface="+mn-ea"/>
              </a:rPr>
              <a:t>つの</a:t>
            </a:r>
            <a:r>
              <a:rPr lang="ja-JP" altLang="en-US" sz="2400" dirty="0">
                <a:latin typeface="+mn-ea"/>
              </a:rPr>
              <a:t>交点</a:t>
            </a:r>
            <a:r>
              <a:rPr lang="ja-JP" altLang="en-US" sz="2400" dirty="0" smtClean="0">
                <a:latin typeface="+mn-ea"/>
              </a:rPr>
              <a:t>の</a:t>
            </a:r>
            <a:r>
              <a:rPr lang="ja-JP" altLang="en-US" sz="2400" dirty="0">
                <a:latin typeface="+mn-ea"/>
              </a:rPr>
              <a:t>内</a:t>
            </a:r>
            <a:r>
              <a:rPr lang="ja-JP" altLang="en-US" sz="2400" dirty="0" smtClean="0">
                <a:latin typeface="+mn-ea"/>
              </a:rPr>
              <a:t>、大きい値</a:t>
            </a:r>
            <a:r>
              <a:rPr lang="ja-JP" altLang="en-US" sz="2400" dirty="0" smtClean="0">
                <a:latin typeface="+mn-ea"/>
              </a:rPr>
              <a:t>を使って積分計算を行う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2800" dirty="0" smtClean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1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04864"/>
            <a:ext cx="72675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コネクタ 5"/>
          <p:cNvCxnSpPr/>
          <p:nvPr/>
        </p:nvCxnSpPr>
        <p:spPr>
          <a:xfrm>
            <a:off x="3536178" y="3159596"/>
            <a:ext cx="0" cy="1925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231558" y="28436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8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+mn-ea"/>
              </a:rPr>
              <a:t>②平均値：低温＞高温　　　標準偏差：低温＜高温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16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低温レプリカ</a:t>
            </a:r>
            <a:r>
              <a:rPr lang="ja-JP" altLang="en-US" sz="2400" dirty="0" smtClean="0">
                <a:latin typeface="+mn-ea"/>
              </a:rPr>
              <a:t>の平均値を軸に高温レプリカを対称移動した後、計算した</a:t>
            </a:r>
            <a:r>
              <a:rPr lang="en-US" altLang="ja-JP" sz="2400" dirty="0" smtClean="0">
                <a:latin typeface="+mn-ea"/>
              </a:rPr>
              <a:t>2</a:t>
            </a:r>
            <a:r>
              <a:rPr lang="ja-JP" altLang="en-US" sz="2400" dirty="0" err="1" smtClean="0">
                <a:latin typeface="+mn-ea"/>
              </a:rPr>
              <a:t>つの</a:t>
            </a:r>
            <a:r>
              <a:rPr lang="ja-JP" altLang="en-US" sz="2400" dirty="0" smtClean="0">
                <a:latin typeface="+mn-ea"/>
              </a:rPr>
              <a:t>交点の内、大きい値を使って積分計算を行う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2800" dirty="0" smtClean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1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76872"/>
            <a:ext cx="72675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76872"/>
            <a:ext cx="72675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コネクタ 7"/>
          <p:cNvCxnSpPr/>
          <p:nvPr/>
        </p:nvCxnSpPr>
        <p:spPr>
          <a:xfrm>
            <a:off x="4012524" y="3240686"/>
            <a:ext cx="0" cy="1925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707904" y="28436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98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27794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+mn-ea"/>
              </a:rPr>
              <a:t>③平均値：低温＜高温　　　標準偏差：低温</a:t>
            </a:r>
            <a:r>
              <a:rPr lang="ja-JP" altLang="en-US" sz="2400" dirty="0">
                <a:latin typeface="+mn-ea"/>
              </a:rPr>
              <a:t>＞</a:t>
            </a:r>
            <a:r>
              <a:rPr lang="ja-JP" altLang="en-US" sz="2400" dirty="0" smtClean="0">
                <a:latin typeface="+mn-ea"/>
              </a:rPr>
              <a:t>高温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+mn-ea"/>
              </a:rPr>
              <a:t>2</a:t>
            </a:r>
            <a:r>
              <a:rPr lang="ja-JP" altLang="en-US" sz="2400" dirty="0" err="1" smtClean="0">
                <a:latin typeface="+mn-ea"/>
              </a:rPr>
              <a:t>つの</a:t>
            </a:r>
            <a:r>
              <a:rPr lang="ja-JP" altLang="en-US" sz="2400" dirty="0" smtClean="0">
                <a:latin typeface="+mn-ea"/>
              </a:rPr>
              <a:t>交点の内、小さい値の交点を使って積分計算を行う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2800" dirty="0" smtClean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1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76872"/>
            <a:ext cx="7267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コネクタ 5"/>
          <p:cNvCxnSpPr/>
          <p:nvPr/>
        </p:nvCxnSpPr>
        <p:spPr>
          <a:xfrm>
            <a:off x="4012524" y="3240686"/>
            <a:ext cx="0" cy="1925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707904" y="28436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9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27794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+mn-ea"/>
              </a:rPr>
              <a:t>④平均値：低温＞高温　　　標準偏差：低温</a:t>
            </a:r>
            <a:r>
              <a:rPr lang="ja-JP" altLang="en-US" sz="2400" dirty="0">
                <a:latin typeface="+mn-ea"/>
              </a:rPr>
              <a:t>＞</a:t>
            </a:r>
            <a:r>
              <a:rPr lang="ja-JP" altLang="en-US" sz="2400" dirty="0" smtClean="0">
                <a:latin typeface="+mn-ea"/>
              </a:rPr>
              <a:t>高温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16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+mn-ea"/>
              </a:rPr>
              <a:t>低温</a:t>
            </a:r>
            <a:r>
              <a:rPr lang="ja-JP" altLang="en-US" sz="2400" dirty="0">
                <a:latin typeface="+mn-ea"/>
              </a:rPr>
              <a:t>レプリカの平均値を軸に高温レプリカを対称移動した後</a:t>
            </a:r>
            <a:r>
              <a:rPr lang="ja-JP" altLang="en-US" sz="2400" dirty="0" smtClean="0">
                <a:latin typeface="+mn-ea"/>
              </a:rPr>
              <a:t>、計算</a:t>
            </a:r>
            <a:r>
              <a:rPr lang="ja-JP" altLang="en-US" sz="2400" dirty="0">
                <a:latin typeface="+mn-ea"/>
              </a:rPr>
              <a:t>した</a:t>
            </a:r>
            <a:r>
              <a:rPr lang="en-US" altLang="ja-JP" sz="2400" dirty="0">
                <a:latin typeface="+mn-ea"/>
              </a:rPr>
              <a:t>2</a:t>
            </a:r>
            <a:r>
              <a:rPr lang="ja-JP" altLang="en-US" sz="2400" dirty="0" err="1">
                <a:latin typeface="+mn-ea"/>
              </a:rPr>
              <a:t>つの</a:t>
            </a:r>
            <a:r>
              <a:rPr lang="ja-JP" altLang="en-US" sz="2400" dirty="0">
                <a:latin typeface="+mn-ea"/>
              </a:rPr>
              <a:t>交点の内</a:t>
            </a:r>
            <a:r>
              <a:rPr lang="ja-JP" altLang="en-US" sz="2400" dirty="0" smtClean="0">
                <a:latin typeface="+mn-ea"/>
              </a:rPr>
              <a:t>、</a:t>
            </a:r>
            <a:r>
              <a:rPr lang="ja-JP" altLang="en-US" sz="2400" dirty="0">
                <a:latin typeface="+mn-ea"/>
              </a:rPr>
              <a:t>小さい</a:t>
            </a:r>
            <a:r>
              <a:rPr lang="ja-JP" altLang="en-US" sz="2400" dirty="0" smtClean="0">
                <a:latin typeface="+mn-ea"/>
              </a:rPr>
              <a:t>値</a:t>
            </a:r>
            <a:r>
              <a:rPr lang="ja-JP" altLang="en-US" sz="2400" dirty="0">
                <a:latin typeface="+mn-ea"/>
              </a:rPr>
              <a:t>を使って積分計算を行う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2800" dirty="0" smtClean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1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76872"/>
            <a:ext cx="7267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76872"/>
            <a:ext cx="7267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4012524" y="3240686"/>
            <a:ext cx="0" cy="1925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707904" y="28436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交点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2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16190</TotalTime>
  <Words>100</Words>
  <Application>Microsoft Office PowerPoint</Application>
  <PresentationFormat>画面に合わせる (4:3)</PresentationFormat>
  <Paragraphs>122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アーバン</vt:lpstr>
      <vt:lpstr>       　     卒業研究進捗報告  </vt:lpstr>
      <vt:lpstr>今週の内容</vt:lpstr>
      <vt:lpstr>温度調整のアルゴリズム</vt:lpstr>
      <vt:lpstr>温度調整のアルゴリズム</vt:lpstr>
      <vt:lpstr>温度調整のアルゴリズム</vt:lpstr>
      <vt:lpstr>温度調整のアルゴリズム</vt:lpstr>
      <vt:lpstr>温度調整のアルゴリズム</vt:lpstr>
      <vt:lpstr>温度調整のアルゴリズム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1075</cp:revision>
  <dcterms:created xsi:type="dcterms:W3CDTF">2015-11-15T17:26:41Z</dcterms:created>
  <dcterms:modified xsi:type="dcterms:W3CDTF">2016-09-19T19:17:15Z</dcterms:modified>
</cp:coreProperties>
</file>