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304" r:id="rId3"/>
    <p:sldId id="305" r:id="rId4"/>
    <p:sldId id="307" r:id="rId5"/>
    <p:sldId id="309" r:id="rId6"/>
    <p:sldId id="310" r:id="rId7"/>
    <p:sldId id="308" r:id="rId8"/>
    <p:sldId id="311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306" y="-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29B9-A0D8-4BD9-A5B8-CDFC6378E4D1}" type="datetimeFigureOut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2E667-E1DB-4C13-B0C3-C83319A0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34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59390-1E1C-411D-8458-89103E8FCADA}" type="datetimeFigureOut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F459390-1E1C-411D-8458-89103E8FCADA}" type="datetimeFigureOut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764705"/>
            <a:ext cx="8458200" cy="31072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卒業研究進捗報告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Century" panose="02040604050505020304" pitchFamily="18" charset="0"/>
              </a:rPr>
              <a:t>13x3015</a:t>
            </a:r>
          </a:p>
          <a:p>
            <a:r>
              <a:rPr kumimoji="1" lang="ja-JP" altLang="en-US" dirty="0">
                <a:latin typeface="Century" panose="02040604050505020304" pitchFamily="18" charset="0"/>
              </a:rPr>
              <a:t>岡本啓吾</a:t>
            </a:r>
          </a:p>
        </p:txBody>
      </p:sp>
    </p:spTree>
    <p:extLst>
      <p:ext uri="{BB962C8B-B14F-4D97-AF65-F5344CB8AC3E}">
        <p14:creationId xmlns:p14="http://schemas.microsoft.com/office/powerpoint/2010/main" val="31559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温度調整アルゴリズム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①レプリカごとのコスト確率分布の推定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ja-JP" altLang="en-US" dirty="0" smtClean="0"/>
              <a:t>②</a:t>
            </a:r>
            <a:r>
              <a:rPr lang="en-US" altLang="ja-JP" dirty="0" smtClean="0">
                <a:latin typeface="Century" panose="02040604050505020304" pitchFamily="18" charset="0"/>
              </a:rPr>
              <a:t>2</a:t>
            </a:r>
            <a:r>
              <a:rPr lang="ja-JP" altLang="en-US" dirty="0" err="1" smtClean="0">
                <a:latin typeface="Century" panose="02040604050505020304" pitchFamily="18" charset="0"/>
              </a:rPr>
              <a:t>つの</a:t>
            </a:r>
            <a:r>
              <a:rPr lang="ja-JP" altLang="en-US" dirty="0" smtClean="0"/>
              <a:t>レプリカのコスト確率分布の重なり率の推定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③温度調整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91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</a:t>
            </a:r>
            <a:r>
              <a:rPr lang="ja-JP" altLang="en-US" sz="3200" dirty="0" smtClean="0"/>
              <a:t>調整アルゴリズム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dirty="0" smtClean="0">
                    <a:solidFill>
                      <a:schemeClr val="tx1"/>
                    </a:solidFill>
                  </a:rPr>
                  <a:t>③温度調整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marL="109728" indent="0">
                  <a:buNone/>
                </a:pPr>
                <a:r>
                  <a:rPr lang="ja-JP" altLang="en-US" sz="2400" dirty="0" smtClean="0">
                    <a:solidFill>
                      <a:schemeClr val="tx1"/>
                    </a:solidFill>
                  </a:rPr>
                  <a:t>推定した重なり率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</a:rPr>
                  <a:t>が目的の重なり率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</a:rPr>
                  <a:t>でない場合、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</a:rPr>
                  <a:t>になるように高温レプリカの平均値を変化させる</a:t>
                </a:r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marL="109728" indent="0">
                  <a:buNone/>
                </a:pPr>
                <a:r>
                  <a:rPr lang="ja-JP" altLang="en-US" sz="2400" dirty="0"/>
                  <a:t>その後</a:t>
                </a:r>
                <a:r>
                  <a:rPr lang="ja-JP" altLang="en-US" sz="2400" dirty="0" smtClean="0"/>
                  <a:t>、平均値の変化量に応じて高温レプリカの温度を調整</a:t>
                </a:r>
                <a:endParaRPr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 rotWithShape="1">
                <a:blip r:embed="rId2"/>
                <a:stretch>
                  <a:fillRect l="-133" t="-14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732240" y="3964414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重なり率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/>
                      </a:rPr>
                      <m:t>𝑷</m:t>
                    </m:r>
                  </m:oMath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964414"/>
                <a:ext cx="151216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226" t="-1147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732240" y="5579948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重なり率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5579948"/>
                <a:ext cx="151216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226" t="-1147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下矢印 5"/>
          <p:cNvSpPr/>
          <p:nvPr/>
        </p:nvSpPr>
        <p:spPr>
          <a:xfrm>
            <a:off x="7164288" y="4477762"/>
            <a:ext cx="324036" cy="9674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08905"/>
            <a:ext cx="51244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0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</a:t>
            </a:r>
            <a:r>
              <a:rPr lang="ja-JP" altLang="en-US" sz="3200" dirty="0" smtClean="0"/>
              <a:t>調整アルゴリズム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ja-JP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sz="4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ja-JP" altLang="en-US" sz="2400" dirty="0"/>
              <a:t>重なり率</a:t>
            </a:r>
            <a:r>
              <a:rPr lang="ja-JP" altLang="en-US" sz="2400" dirty="0" smtClean="0"/>
              <a:t>が小さい場合は高温レプリカの平均値を小さく、大きい場合は高温レプリカの平均値を大きくする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251520" y="1875371"/>
            <a:ext cx="3960440" cy="3785877"/>
            <a:chOff x="251520" y="2132856"/>
            <a:chExt cx="3960440" cy="378587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1" y="2132856"/>
              <a:ext cx="3960439" cy="1588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330405"/>
              <a:ext cx="3960440" cy="1588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線コネクタ 8"/>
            <p:cNvCxnSpPr/>
            <p:nvPr/>
          </p:nvCxnSpPr>
          <p:spPr>
            <a:xfrm>
              <a:off x="2699792" y="2406140"/>
              <a:ext cx="0" cy="349784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2241712" y="2406140"/>
              <a:ext cx="0" cy="349784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 flipH="1">
              <a:off x="2241712" y="4077072"/>
              <a:ext cx="45808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/>
          <p:cNvGrpSpPr/>
          <p:nvPr/>
        </p:nvGrpSpPr>
        <p:grpSpPr>
          <a:xfrm>
            <a:off x="4788024" y="1868455"/>
            <a:ext cx="3960440" cy="3825760"/>
            <a:chOff x="4788024" y="1868455"/>
            <a:chExt cx="3960440" cy="3825760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4105887"/>
              <a:ext cx="3960440" cy="1588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1868455"/>
              <a:ext cx="3960420" cy="1593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直線コネクタ 19"/>
            <p:cNvCxnSpPr/>
            <p:nvPr/>
          </p:nvCxnSpPr>
          <p:spPr>
            <a:xfrm>
              <a:off x="6458956" y="2191167"/>
              <a:ext cx="0" cy="349784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6773584" y="2191167"/>
              <a:ext cx="0" cy="349784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>
              <a:off x="6458956" y="3817855"/>
              <a:ext cx="34529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</a:t>
            </a:r>
            <a:r>
              <a:rPr lang="ja-JP" altLang="en-US" sz="3200" dirty="0" smtClean="0"/>
              <a:t>調整アルゴリズム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ja-JP" dirty="0">
              <a:solidFill>
                <a:schemeClr val="tx1"/>
              </a:solidFill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1950216" y="1313004"/>
            <a:ext cx="5243568" cy="5461324"/>
            <a:chOff x="1979712" y="1268760"/>
            <a:chExt cx="5243568" cy="54613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フローチャート: 処理 3"/>
                <p:cNvSpPr/>
                <p:nvPr/>
              </p:nvSpPr>
              <p:spPr>
                <a:xfrm>
                  <a:off x="3167844" y="1268760"/>
                  <a:ext cx="2376264" cy="576064"/>
                </a:xfrm>
                <a:prstGeom prst="flowChartProcess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 smtClean="0">
                      <a:solidFill>
                        <a:schemeClr val="tx1"/>
                      </a:solidFill>
                    </a:rPr>
                    <a:t>重なり率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</m:oMath>
                  </a14:m>
                  <a:r>
                    <a:rPr kumimoji="1" lang="ja-JP" altLang="en-US" dirty="0" smtClean="0">
                      <a:solidFill>
                        <a:schemeClr val="tx1"/>
                      </a:solidFill>
                    </a:rPr>
                    <a:t>の推定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フローチャート: 処理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7844" y="1268760"/>
                  <a:ext cx="2376264" cy="576064"/>
                </a:xfrm>
                <a:prstGeom prst="flowChartProcess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フローチャート : 判断 4"/>
                <p:cNvSpPr/>
                <p:nvPr/>
              </p:nvSpPr>
              <p:spPr>
                <a:xfrm>
                  <a:off x="1979712" y="2388348"/>
                  <a:ext cx="4752528" cy="1368152"/>
                </a:xfrm>
                <a:prstGeom prst="flowChartDecision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</m:oMath>
                  </a14:m>
                  <a:r>
                    <a:rPr kumimoji="1" lang="ja-JP" altLang="en-US" dirty="0" smtClean="0">
                      <a:solidFill>
                        <a:schemeClr val="tx1"/>
                      </a:solidFill>
                    </a:rPr>
                    <a:t>が目的の重なり率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kumimoji="1" lang="ja-JP" altLang="en-US" dirty="0" smtClean="0">
                      <a:solidFill>
                        <a:schemeClr val="tx1"/>
                      </a:solidFill>
                    </a:rPr>
                    <a:t>である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" name="フローチャート : 判断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712" y="2388348"/>
                  <a:ext cx="4752528" cy="1368152"/>
                </a:xfrm>
                <a:prstGeom prst="flowChartDecision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フローチャート: 処理 5"/>
                <p:cNvSpPr/>
                <p:nvPr/>
              </p:nvSpPr>
              <p:spPr>
                <a:xfrm>
                  <a:off x="2555776" y="4368776"/>
                  <a:ext cx="3600400" cy="936104"/>
                </a:xfrm>
                <a:prstGeom prst="flowChartProcess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 smtClean="0">
                      <a:solidFill>
                        <a:schemeClr val="tx1"/>
                      </a:solidFill>
                    </a:rPr>
                    <a:t>高温レプリカの平均値を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a14:m>
                  <a:r>
                    <a:rPr kumimoji="1" lang="ja-JP" altLang="en-US" dirty="0" smtClean="0">
                      <a:solidFill>
                        <a:schemeClr val="tx1"/>
                      </a:solidFill>
                    </a:rPr>
                    <a:t>だけ変化させる</a:t>
                  </a:r>
                  <a:endParaRPr kumimoji="1" lang="en-US" altLang="ja-JP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フローチャート: 処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4368776"/>
                  <a:ext cx="3600400" cy="936104"/>
                </a:xfrm>
                <a:prstGeom prst="flowChartProcess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矢印コネクタ 7"/>
            <p:cNvCxnSpPr>
              <a:stCxn id="4" idx="2"/>
              <a:endCxn id="5" idx="0"/>
            </p:cNvCxnSpPr>
            <p:nvPr/>
          </p:nvCxnSpPr>
          <p:spPr>
            <a:xfrm>
              <a:off x="4355976" y="1844824"/>
              <a:ext cx="0" cy="543524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>
              <a:stCxn id="5" idx="2"/>
              <a:endCxn id="6" idx="0"/>
            </p:cNvCxnSpPr>
            <p:nvPr/>
          </p:nvCxnSpPr>
          <p:spPr>
            <a:xfrm>
              <a:off x="4355976" y="3756500"/>
              <a:ext cx="0" cy="6122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/>
            <p:cNvSpPr txBox="1"/>
            <p:nvPr/>
          </p:nvSpPr>
          <p:spPr>
            <a:xfrm>
              <a:off x="4400220" y="3761276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No</a:t>
              </a:r>
              <a:endParaRPr kumimoji="1" lang="ja-JP" altLang="en-US" dirty="0"/>
            </a:p>
          </p:txBody>
        </p:sp>
        <p:sp>
          <p:nvSpPr>
            <p:cNvPr id="16" name="フローチャート: 処理 15"/>
            <p:cNvSpPr/>
            <p:nvPr/>
          </p:nvSpPr>
          <p:spPr>
            <a:xfrm>
              <a:off x="3041830" y="6082012"/>
              <a:ext cx="2628292" cy="648072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温度調整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カギ線コネクタ 20"/>
            <p:cNvCxnSpPr>
              <a:stCxn id="5" idx="3"/>
              <a:endCxn id="16" idx="0"/>
            </p:cNvCxnSpPr>
            <p:nvPr/>
          </p:nvCxnSpPr>
          <p:spPr>
            <a:xfrm flipH="1">
              <a:off x="4355976" y="3072424"/>
              <a:ext cx="2376264" cy="3009588"/>
            </a:xfrm>
            <a:prstGeom prst="bentConnector4">
              <a:avLst>
                <a:gd name="adj1" fmla="val -9620"/>
                <a:gd name="adj2" fmla="val 9027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カギ線コネクタ 24"/>
            <p:cNvCxnSpPr>
              <a:stCxn id="6" idx="2"/>
              <a:endCxn id="4" idx="1"/>
            </p:cNvCxnSpPr>
            <p:nvPr/>
          </p:nvCxnSpPr>
          <p:spPr>
            <a:xfrm rot="5400000" flipH="1">
              <a:off x="1887866" y="2836770"/>
              <a:ext cx="3748088" cy="1188132"/>
            </a:xfrm>
            <a:prstGeom prst="bentConnector4">
              <a:avLst>
                <a:gd name="adj1" fmla="val -7673"/>
                <a:gd name="adj2" fmla="val 22289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6575208" y="266640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Yes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0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</a:t>
            </a:r>
            <a:r>
              <a:rPr lang="ja-JP" altLang="en-US" sz="3200" dirty="0" smtClean="0"/>
              <a:t>調整アルゴリズム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dirty="0" smtClean="0"/>
                  <a:t>温度調整</a:t>
                </a:r>
                <a:endParaRPr lang="en-US" altLang="ja-JP" dirty="0" smtClean="0"/>
              </a:p>
              <a:p>
                <a:pPr marL="109728" indent="0">
                  <a:buNone/>
                </a:pPr>
                <a:endParaRPr lang="en-US" altLang="ja-JP" sz="1200" dirty="0"/>
              </a:p>
              <a:p>
                <a:pPr marL="109728" indent="0">
                  <a:buNone/>
                </a:pPr>
                <a:r>
                  <a:rPr lang="ja-JP" altLang="en-US" dirty="0" smtClean="0"/>
                  <a:t>　　　　　  調整前</a:t>
                </a:r>
                <a:r>
                  <a:rPr lang="en-US" altLang="ja-JP" dirty="0" smtClean="0"/>
                  <a:t>                           </a:t>
                </a:r>
                <a:r>
                  <a:rPr lang="ja-JP" altLang="en-US" dirty="0" smtClean="0"/>
                  <a:t>調整後</a:t>
                </a:r>
                <a:endParaRPr lang="en-US" altLang="ja-JP" dirty="0" smtClean="0"/>
              </a:p>
              <a:p>
                <a:pPr marL="109728" indent="0">
                  <a:buNone/>
                </a:pPr>
                <a:endParaRPr lang="en-US" altLang="ja-JP" sz="1200" dirty="0" smtClean="0"/>
              </a:p>
              <a:p>
                <a:pPr marL="109728" indent="0">
                  <a:buNone/>
                </a:pPr>
                <a:endParaRPr lang="en-US" altLang="ja-JP" sz="100" dirty="0" smtClean="0"/>
              </a:p>
              <a:p>
                <a:pPr marL="109728" indent="0">
                  <a:buNone/>
                </a:pPr>
                <a:r>
                  <a:rPr lang="ja-JP" altLang="en-US" dirty="0" smtClean="0"/>
                  <a:t>　　</a:t>
                </a:r>
                <a:r>
                  <a:rPr lang="ja-JP" altLang="en-US" sz="2400" dirty="0" smtClean="0"/>
                  <a:t>            低温　　高温　　　　　低温　　高温</a:t>
                </a:r>
                <a:endParaRPr lang="en-US" altLang="ja-JP" sz="2400" dirty="0" smtClean="0"/>
              </a:p>
              <a:p>
                <a:pPr marL="109728" indent="0">
                  <a:buNone/>
                </a:pPr>
                <a:r>
                  <a:rPr lang="ja-JP" altLang="en-US" sz="2400" dirty="0" smtClean="0"/>
                  <a:t>温度</a:t>
                </a:r>
                <a:r>
                  <a:rPr lang="ja-JP" altLang="en-US" sz="2400" dirty="0"/>
                  <a:t>　</a:t>
                </a:r>
                <a:r>
                  <a:rPr lang="ja-JP" altLang="en-US" sz="2400" dirty="0" smtClean="0"/>
                  <a:t>    　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400" dirty="0" smtClean="0">
                    <a:solidFill>
                      <a:schemeClr val="tx1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sz="2400" dirty="0" smtClean="0">
                    <a:solidFill>
                      <a:schemeClr val="tx1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400" dirty="0" smtClean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marL="109728" indent="0">
                  <a:buNone/>
                </a:pPr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marL="109728" indent="0">
                  <a:buNone/>
                </a:pPr>
                <a:r>
                  <a:rPr lang="ja-JP" altLang="en-US" sz="2400" dirty="0" smtClean="0"/>
                  <a:t>平均値</a:t>
                </a:r>
                <a:r>
                  <a:rPr lang="en-US" altLang="ja-JP" sz="2400" dirty="0" smtClean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sz="240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400" dirty="0" smtClean="0">
                    <a:solidFill>
                      <a:schemeClr val="tx1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sz="2400" dirty="0" smtClean="0">
                    <a:solidFill>
                      <a:schemeClr val="tx1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400" dirty="0" smtClean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ja-JP" alt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marL="109728" indent="0">
                  <a:buNone/>
                </a:pPr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marL="109728" indent="0">
                  <a:buNone/>
                </a:pP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 rotWithShape="1">
                <a:blip r:embed="rId2"/>
                <a:stretch>
                  <a:fillRect l="-133" t="-14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矢印 3"/>
          <p:cNvSpPr/>
          <p:nvPr/>
        </p:nvSpPr>
        <p:spPr>
          <a:xfrm>
            <a:off x="3912644" y="3717032"/>
            <a:ext cx="1008112" cy="7920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3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</a:t>
            </a:r>
            <a:r>
              <a:rPr lang="ja-JP" altLang="en-US" sz="3200" dirty="0" smtClean="0"/>
              <a:t>調整アルゴリズム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dirty="0" smtClean="0"/>
                  <a:t>温度調整</a:t>
                </a:r>
                <a:endParaRPr lang="en-US" altLang="ja-JP" dirty="0" smtClean="0"/>
              </a:p>
              <a:p>
                <a:pPr marL="109728" indent="0">
                  <a:buNone/>
                </a:pPr>
                <a:endParaRPr lang="en-US" altLang="ja-JP" sz="100" dirty="0" smtClean="0"/>
              </a:p>
              <a:p>
                <a:pPr marL="109728" indent="0">
                  <a:buNone/>
                </a:pPr>
                <a:r>
                  <a:rPr lang="ja-JP" altLang="en-US" sz="2400" dirty="0" smtClean="0"/>
                  <a:t>調整前と調整後の温度差の比と平均値の差の比を使う</a:t>
                </a:r>
                <a:endParaRPr lang="en-US" altLang="ja-JP" sz="2400" dirty="0" smtClean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  <a:ea typeface="Cambria Math"/>
                        </a:rPr>
                        <m:t>∶</m:t>
                      </m:r>
                      <m:sSubSup>
                        <m:sSub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/>
                          <a:ea typeface="Cambria Math"/>
                        </a:rPr>
                        <m:t>∶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ja-JP" altLang="en-US" sz="24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marL="109728" indent="0">
                  <a:buNone/>
                </a:pP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 rotWithShape="1">
                <a:blip r:embed="rId2"/>
                <a:stretch>
                  <a:fillRect l="-133" t="-14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1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今後の予定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・温度調整アルゴリズムの完成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・温度やレプリカ数などの</a:t>
            </a:r>
            <a:r>
              <a:rPr lang="ja-JP" altLang="en-US" smtClean="0">
                <a:solidFill>
                  <a:schemeClr val="tx1"/>
                </a:solidFill>
              </a:rPr>
              <a:t>パラメータの設定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8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16905</TotalTime>
  <Words>283</Words>
  <Application>Microsoft Office PowerPoint</Application>
  <PresentationFormat>画面に合わせる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アーバン</vt:lpstr>
      <vt:lpstr>       　     卒業研究進捗報告  </vt:lpstr>
      <vt:lpstr>温度調整アルゴリズム</vt:lpstr>
      <vt:lpstr>温度調整アルゴリズム</vt:lpstr>
      <vt:lpstr>温度調整アルゴリズム</vt:lpstr>
      <vt:lpstr>温度調整アルゴリズム</vt:lpstr>
      <vt:lpstr>温度調整アルゴリズム</vt:lpstr>
      <vt:lpstr>温度調整アルゴリズム</vt:lpstr>
      <vt:lpstr>今後の予定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卒業論文テーマ決め</dc:title>
  <dc:creator>keigo okamoto</dc:creator>
  <cp:lastModifiedBy>　</cp:lastModifiedBy>
  <cp:revision>1112</cp:revision>
  <dcterms:created xsi:type="dcterms:W3CDTF">2015-11-15T17:26:41Z</dcterms:created>
  <dcterms:modified xsi:type="dcterms:W3CDTF">2016-10-04T07:19:27Z</dcterms:modified>
</cp:coreProperties>
</file>