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319" r:id="rId3"/>
    <p:sldId id="326" r:id="rId4"/>
    <p:sldId id="330" r:id="rId5"/>
    <p:sldId id="331" r:id="rId6"/>
    <p:sldId id="323" r:id="rId7"/>
    <p:sldId id="332" r:id="rId8"/>
    <p:sldId id="333" r:id="rId9"/>
    <p:sldId id="334" r:id="rId10"/>
    <p:sldId id="325" r:id="rId11"/>
    <p:sldId id="32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>
                <a:latin typeface="Century" panose="02040604050505020304" pitchFamily="18" charset="0"/>
              </a:rPr>
              <a:t>岡本啓吾</a:t>
            </a: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考察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温度とコストの関係は問題の規模を変えても対数的関係であると</a:t>
            </a:r>
            <a:r>
              <a:rPr lang="ja-JP" altLang="en-US" sz="2400" dirty="0" smtClean="0">
                <a:latin typeface="Century" panose="02040604050505020304" pitchFamily="18" charset="0"/>
              </a:rPr>
              <a:t>言えそう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 algn="ctr">
              <a:buNone/>
            </a:pPr>
            <a:r>
              <a:rPr lang="ja-JP" altLang="en-US" dirty="0">
                <a:latin typeface="Century" panose="02040604050505020304" pitchFamily="18" charset="0"/>
              </a:rPr>
              <a:t>対数</a:t>
            </a:r>
            <a:r>
              <a:rPr lang="ja-JP" altLang="en-US" dirty="0" smtClean="0">
                <a:latin typeface="Century" panose="02040604050505020304" pitchFamily="18" charset="0"/>
              </a:rPr>
              <a:t>を用いた新しい温度更新式を考える</a:t>
            </a:r>
            <a:endParaRPr lang="en-US" altLang="ja-JP" dirty="0" smtClean="0">
              <a:latin typeface="Century" panose="02040604050505020304" pitchFamily="18" charset="0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3959932" y="2924944"/>
            <a:ext cx="1224136" cy="12961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今後の予定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/>
              <a:t>・高温レプリカの温度更新方法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・実験を行いデータを取る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内容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ja-JP" altLang="en-US" dirty="0"/>
              <a:t>高温レプリカの温度更新について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・今後の予定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高温レプリカの温度更新について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/>
                  <a:t>高温レプリカの温度更新式</a:t>
                </a: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ja-JP" altLang="en-US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r>
                  <a:rPr lang="ja-JP" altLang="en-US" sz="2400" dirty="0"/>
                  <a:t>コスト確率分布推定のためのサンプリングで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ja-JP" sz="2400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ja-JP" altLang="en-US" sz="24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 err="1"/>
                  <a:t>だった</a:t>
                </a:r>
                <a:r>
                  <a:rPr lang="ja-JP" altLang="en-US" sz="2400" dirty="0"/>
                  <a:t>場合に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ja-JP" altLang="en-US" sz="2400" dirty="0" err="1"/>
                  <a:t>が負の</a:t>
                </a:r>
                <a:r>
                  <a:rPr lang="ja-JP" altLang="en-US" sz="2400" dirty="0"/>
                  <a:t>値になる可能性がある</a:t>
                </a: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2400" dirty="0"/>
              </a:p>
              <a:p>
                <a:pPr marL="109728" indent="0">
                  <a:buNone/>
                </a:pPr>
                <a:endParaRPr lang="en-US" altLang="ja-JP" sz="3200" dirty="0"/>
              </a:p>
              <a:p>
                <a:pPr marL="109728" indent="0" algn="ctr">
                  <a:buNone/>
                </a:pPr>
                <a:r>
                  <a:rPr lang="ja-JP" altLang="en-US" sz="2400" dirty="0"/>
                  <a:t>温度が負の値にならないような方法を考える必要がある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373216"/>
              </a:xfrm>
              <a:blipFill>
                <a:blip r:embed="rId2"/>
                <a:stretch>
                  <a:fillRect t="-1249" r="-8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矢印 4"/>
          <p:cNvSpPr/>
          <p:nvPr/>
        </p:nvSpPr>
        <p:spPr>
          <a:xfrm>
            <a:off x="3887924" y="4581128"/>
            <a:ext cx="1368152" cy="72008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5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/>
              <a:t>目的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sz="2400" dirty="0"/>
              <a:t>・温度とコストにどのような関係性があるのかを</a:t>
            </a:r>
            <a:r>
              <a:rPr lang="ja-JP" altLang="en-US" sz="2400" dirty="0" smtClean="0"/>
              <a:t>調べる</a:t>
            </a: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 smtClean="0"/>
              <a:t>・問題の規模を変えるとどうなるのかを調べる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06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・</a:t>
            </a:r>
            <a:r>
              <a:rPr lang="en-US" altLang="ja-JP" sz="2400" dirty="0" smtClean="0">
                <a:latin typeface="Century" panose="02040604050505020304" pitchFamily="18" charset="0"/>
              </a:rPr>
              <a:t>50</a:t>
            </a:r>
            <a:r>
              <a:rPr lang="ja-JP" altLang="en-US" sz="2400" dirty="0" smtClean="0">
                <a:latin typeface="Century" panose="02040604050505020304" pitchFamily="18" charset="0"/>
              </a:rPr>
              <a:t>万</a:t>
            </a:r>
            <a:r>
              <a:rPr lang="ja-JP" altLang="en-US" sz="2400" dirty="0">
                <a:latin typeface="Century" panose="02040604050505020304" pitchFamily="18" charset="0"/>
              </a:rPr>
              <a:t>回の温度一定メトロポリスによるサンプリングにより</a:t>
            </a:r>
            <a:r>
              <a:rPr lang="ja-JP" altLang="en-US" sz="2400" dirty="0" smtClean="0">
                <a:latin typeface="Century" panose="02040604050505020304" pitchFamily="18" charset="0"/>
              </a:rPr>
              <a:t>平均値を</a:t>
            </a:r>
            <a:r>
              <a:rPr lang="ja-JP" altLang="en-US" sz="2400" dirty="0">
                <a:latin typeface="Century" panose="02040604050505020304" pitchFamily="18" charset="0"/>
              </a:rPr>
              <a:t>計算</a:t>
            </a: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・</a:t>
            </a:r>
            <a:r>
              <a:rPr lang="en-US" altLang="ja-JP" sz="2400" dirty="0">
                <a:latin typeface="Century" panose="02040604050505020304" pitchFamily="18" charset="0"/>
              </a:rPr>
              <a:t>1</a:t>
            </a:r>
            <a:r>
              <a:rPr lang="ja-JP" altLang="en-US" sz="2400" dirty="0" err="1">
                <a:latin typeface="Century" panose="02040604050505020304" pitchFamily="18" charset="0"/>
              </a:rPr>
              <a:t>つの</a:t>
            </a:r>
            <a:r>
              <a:rPr lang="ja-JP" altLang="en-US" sz="2400" dirty="0">
                <a:latin typeface="Century" panose="02040604050505020304" pitchFamily="18" charset="0"/>
              </a:rPr>
              <a:t>温度につき１０回の</a:t>
            </a:r>
            <a:r>
              <a:rPr lang="ja-JP" altLang="en-US" sz="2400" dirty="0" smtClean="0">
                <a:latin typeface="Century" panose="02040604050505020304" pitchFamily="18" charset="0"/>
              </a:rPr>
              <a:t>試行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3" y="1844824"/>
            <a:ext cx="7331455" cy="440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2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64" y="1835026"/>
            <a:ext cx="7324473" cy="440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8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91" y="1835026"/>
            <a:ext cx="7323619" cy="440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4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86" y="1844823"/>
            <a:ext cx="7324474" cy="440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6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19252</TotalTime>
  <Words>222</Words>
  <Application>Microsoft Office PowerPoint</Application>
  <PresentationFormat>画面に合わせる (4:3)</PresentationFormat>
  <Paragraphs>144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アーバン</vt:lpstr>
      <vt:lpstr>       　     卒業研究進捗報告  </vt:lpstr>
      <vt:lpstr>内容</vt:lpstr>
      <vt:lpstr>高温レプリカの温度更新について</vt:lpstr>
      <vt:lpstr>実験</vt:lpstr>
      <vt:lpstr>実験</vt:lpstr>
      <vt:lpstr>結果</vt:lpstr>
      <vt:lpstr>結果</vt:lpstr>
      <vt:lpstr>結果</vt:lpstr>
      <vt:lpstr>結果</vt:lpstr>
      <vt:lpstr>考察</vt:lpstr>
      <vt:lpstr>今後の予定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1316</cp:revision>
  <dcterms:created xsi:type="dcterms:W3CDTF">2015-11-15T17:26:41Z</dcterms:created>
  <dcterms:modified xsi:type="dcterms:W3CDTF">2016-11-08T07:15:11Z</dcterms:modified>
</cp:coreProperties>
</file>