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319" r:id="rId3"/>
    <p:sldId id="326" r:id="rId4"/>
    <p:sldId id="330" r:id="rId5"/>
    <p:sldId id="335" r:id="rId6"/>
    <p:sldId id="336" r:id="rId7"/>
    <p:sldId id="32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ja-JP" altLang="en-US" dirty="0" smtClean="0"/>
              <a:t>温度</a:t>
            </a:r>
            <a:r>
              <a:rPr lang="ja-JP" altLang="en-US" dirty="0"/>
              <a:t>更新について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・今後の予定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前回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876526" cy="237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2"/>
            <a:ext cx="3876526" cy="237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3876526" cy="237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77071"/>
            <a:ext cx="3876526" cy="237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55576" y="3322022"/>
            <a:ext cx="7692950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温度とコストの関係式は問題の規模に</a:t>
            </a:r>
            <a:r>
              <a:rPr lang="ja-JP" altLang="en-US" sz="3600" dirty="0" smtClean="0">
                <a:solidFill>
                  <a:srgbClr val="FF0000"/>
                </a:solidFill>
              </a:rPr>
              <a:t>よらずシグモイド関数で表せそう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温度更新について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/>
                  <a:t>・シグモイド関数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b="0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:r>
                  <a:rPr lang="ja-JP" altLang="en-US" sz="3200" i="1" dirty="0">
                    <a:latin typeface="Cambria Math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𝑦</m:t>
                    </m:r>
                    <m:r>
                      <a:rPr lang="en-US" altLang="ja-JP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ja-JP" altLang="en-US" sz="3200" b="0" i="1" smtClean="0">
                        <a:latin typeface="Cambria Math"/>
                      </a:rPr>
                      <m:t>　</m:t>
                    </m:r>
                    <m:r>
                      <a:rPr lang="en-US" altLang="ja-JP" sz="3200" b="0" i="1" smtClean="0">
                        <a:latin typeface="Cambria Math"/>
                      </a:rPr>
                      <m:t>(0&lt;</m:t>
                    </m:r>
                    <m:r>
                      <a:rPr lang="en-US" altLang="ja-JP" sz="3200" b="0" i="1" smtClean="0">
                        <a:latin typeface="Cambria Math"/>
                      </a:rPr>
                      <m:t>𝑦</m:t>
                    </m:r>
                    <m:r>
                      <a:rPr lang="en-US" altLang="ja-JP" sz="3200" b="0" i="1" smtClean="0">
                        <a:latin typeface="Cambria Math"/>
                      </a:rPr>
                      <m:t>&lt;1)</m:t>
                    </m:r>
                  </m:oMath>
                </a14:m>
                <a:endParaRPr lang="en-US" altLang="ja-JP" sz="3200" dirty="0" smtClean="0"/>
              </a:p>
              <a:p>
                <a:pPr marL="109728" indent="0">
                  <a:buNone/>
                </a:pPr>
                <a:endParaRPr lang="en-US" altLang="ja-JP" sz="3200" dirty="0"/>
              </a:p>
              <a:p>
                <a:pPr marL="109728" indent="0">
                  <a:buNone/>
                </a:pPr>
                <a:endParaRPr lang="en-US" altLang="ja-JP" sz="3200" dirty="0" smtClean="0"/>
              </a:p>
              <a:p>
                <a:pPr marL="109728" indent="0">
                  <a:buNone/>
                </a:pPr>
                <a:endParaRPr lang="en-US" altLang="ja-JP" sz="3200" dirty="0"/>
              </a:p>
              <a:p>
                <a:pPr marL="109728" indent="0">
                  <a:buNone/>
                </a:pPr>
                <a:r>
                  <a:rPr lang="ja-JP" altLang="en-US" sz="3200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𝑦</m:t>
                    </m:r>
                    <m:r>
                      <a:rPr lang="en-US" altLang="ja-JP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ja-JP" sz="32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3200" b="0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32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ja-JP" sz="3200" b="0" i="1" smtClean="0">
                        <a:latin typeface="Cambria Math"/>
                      </a:rPr>
                      <m:t>+</m:t>
                    </m:r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ja-JP" sz="3200" dirty="0" smtClean="0"/>
              </a:p>
              <a:p>
                <a:pPr marL="109728" indent="0">
                  <a:buNone/>
                </a:pPr>
                <a:endParaRPr lang="en-US" altLang="ja-JP" sz="1800" dirty="0" smtClean="0"/>
              </a:p>
              <a:p>
                <a:pPr marL="109728" indent="0">
                  <a:buNone/>
                </a:pPr>
                <a:r>
                  <a:rPr lang="ja-JP" altLang="en-US" sz="3200" dirty="0" smtClean="0"/>
                  <a:t>　   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/>
                          </a:rPr>
                          <m:t>𝑎𝑥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sz="3200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ja-JP" sz="3200" b="0" i="1" smtClean="0">
                        <a:latin typeface="Cambria Math"/>
                      </a:rPr>
                      <m:t>+</m:t>
                    </m:r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  <m:r>
                      <a:rPr lang="ja-JP" altLang="en-US" sz="3200" b="0" i="1" smtClean="0">
                        <a:latin typeface="Cambria Math"/>
                      </a:rPr>
                      <m:t>　</m:t>
                    </m:r>
                    <m:r>
                      <a:rPr lang="en-US" altLang="ja-JP" sz="3200" b="0" i="1" smtClean="0">
                        <a:latin typeface="Cambria Math"/>
                      </a:rPr>
                      <m:t>(</m:t>
                    </m:r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  <m:r>
                      <a:rPr lang="en-US" altLang="ja-JP" sz="3200" b="0" i="1" smtClean="0">
                        <a:latin typeface="Cambria Math"/>
                      </a:rPr>
                      <m:t>&lt;</m:t>
                    </m:r>
                    <m:r>
                      <a:rPr lang="en-US" altLang="ja-JP" sz="3200" b="0" i="1" smtClean="0">
                        <a:latin typeface="Cambria Math"/>
                      </a:rPr>
                      <m:t>𝑦</m:t>
                    </m:r>
                    <m:r>
                      <a:rPr lang="en-US" altLang="ja-JP" sz="3200" b="0" i="1" smtClean="0">
                        <a:latin typeface="Cambria Math"/>
                      </a:rPr>
                      <m:t>&lt;</m:t>
                    </m:r>
                    <m:r>
                      <a:rPr lang="en-US" altLang="ja-JP" sz="3200" b="0" i="1" smtClean="0">
                        <a:latin typeface="Cambria Math"/>
                      </a:rPr>
                      <m:t>𝑎</m:t>
                    </m:r>
                    <m:r>
                      <a:rPr lang="en-US" altLang="ja-JP" sz="3200" b="0" i="1" smtClean="0">
                        <a:latin typeface="Cambria Math"/>
                      </a:rPr>
                      <m:t>+</m:t>
                    </m:r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  <m:r>
                      <a:rPr lang="en-US" altLang="ja-JP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ja-JP" sz="3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矢印 6"/>
          <p:cNvSpPr/>
          <p:nvPr/>
        </p:nvSpPr>
        <p:spPr>
          <a:xfrm>
            <a:off x="3707904" y="3429000"/>
            <a:ext cx="1728192" cy="93610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温度更新について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/>
                            </a:rPr>
                            <m:t>𝑎𝑥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0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𝑥𝑎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/>
                        </a:rPr>
                        <m:t>𝑏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/>
                  <a:t>この連立方程式を解くに</a:t>
                </a:r>
                <a:r>
                  <a:rPr lang="ja-JP" altLang="en-US" sz="2400" dirty="0" smtClean="0"/>
                  <a:t>は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2</a:t>
                </a:r>
                <a:r>
                  <a:rPr lang="ja-JP" altLang="en-US" sz="2400" dirty="0" err="1" smtClean="0">
                    <a:latin typeface="Century" panose="02040604050505020304" pitchFamily="18" charset="0"/>
                  </a:rPr>
                  <a:t>つ</a:t>
                </a:r>
                <a:r>
                  <a:rPr lang="ja-JP" altLang="en-US" sz="2400" dirty="0" err="1" smtClean="0"/>
                  <a:t>の</a:t>
                </a:r>
                <a:r>
                  <a:rPr lang="ja-JP" altLang="en-US" sz="2400" dirty="0" smtClean="0"/>
                  <a:t>温度と平均コストが必要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 smtClean="0"/>
                  <a:t>⇒温度調整時にサンプリングを行う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2</a:t>
                </a:r>
                <a:r>
                  <a:rPr lang="ja-JP" altLang="en-US" sz="2400" dirty="0" err="1" smtClean="0">
                    <a:latin typeface="Century" panose="02040604050505020304" pitchFamily="18" charset="0"/>
                  </a:rPr>
                  <a:t>つ</a:t>
                </a:r>
                <a:r>
                  <a:rPr lang="ja-JP" altLang="en-US" sz="2400" dirty="0" err="1" smtClean="0"/>
                  <a:t>の</a:t>
                </a:r>
                <a:r>
                  <a:rPr lang="ja-JP" altLang="en-US" sz="2400" dirty="0" smtClean="0"/>
                  <a:t>レプリカを使う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温度更新について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ja-JP" altLang="en-US" sz="2400" dirty="0" smtClean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ja-JP" altLang="en-US" sz="2400" dirty="0" smtClean="0"/>
                  <a:t>が求まったら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:r>
                  <a:rPr lang="ja-JP" altLang="en-US" sz="2400" dirty="0" smtClean="0"/>
                  <a:t>に調整後の平均値を代入して</a:t>
                </a:r>
                <a:r>
                  <a:rPr lang="ja-JP" altLang="en-US" sz="2400" dirty="0"/>
                  <a:t>更新後</a:t>
                </a:r>
                <a:r>
                  <a:rPr lang="ja-JP" altLang="en-US" sz="2400" dirty="0" smtClean="0"/>
                  <a:t>の温度を</a:t>
                </a:r>
                <a:r>
                  <a:rPr lang="ja-JP" altLang="en-US" sz="2400" dirty="0" smtClean="0"/>
                  <a:t>求める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 smtClean="0"/>
                  <a:t>これを温度更新の際のすべての温度の組に対して行う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9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今後の予定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mtClean="0"/>
              <a:t>・温度</a:t>
            </a:r>
            <a:r>
              <a:rPr lang="ja-JP" altLang="en-US" dirty="0"/>
              <a:t>更新方法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・実験を行いデータを取る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19717</TotalTime>
  <Words>202</Words>
  <Application>Microsoft Office PowerPoint</Application>
  <PresentationFormat>画面に合わせる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アーバン</vt:lpstr>
      <vt:lpstr>       　     卒業研究進捗報告  </vt:lpstr>
      <vt:lpstr>内容</vt:lpstr>
      <vt:lpstr>前回</vt:lpstr>
      <vt:lpstr>温度更新について</vt:lpstr>
      <vt:lpstr>温度更新について</vt:lpstr>
      <vt:lpstr>温度更新について</vt:lpstr>
      <vt:lpstr>今後の予定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1343</cp:revision>
  <dcterms:created xsi:type="dcterms:W3CDTF">2015-11-15T17:26:41Z</dcterms:created>
  <dcterms:modified xsi:type="dcterms:W3CDTF">2016-11-15T06:45:49Z</dcterms:modified>
</cp:coreProperties>
</file>