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319" r:id="rId3"/>
    <p:sldId id="335" r:id="rId4"/>
    <p:sldId id="337" r:id="rId5"/>
    <p:sldId id="344" r:id="rId6"/>
    <p:sldId id="345" r:id="rId7"/>
    <p:sldId id="346" r:id="rId8"/>
    <p:sldId id="347" r:id="rId9"/>
    <p:sldId id="348" r:id="rId10"/>
    <p:sldId id="349" r:id="rId11"/>
    <p:sldId id="350" r:id="rId12"/>
    <p:sldId id="351" r:id="rId13"/>
    <p:sldId id="352" r:id="rId14"/>
    <p:sldId id="324"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10"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2016/11/28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2016/11/28</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2016/11/28</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2016/11/28</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a:t>マスター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2016/11/28</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　</a:t>
            </a: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en-US" altLang="ja-JP" dirty="0"/>
              <a:t/>
            </a:r>
            <a:br>
              <a:rPr lang="en-US" altLang="ja-JP" dirty="0"/>
            </a:br>
            <a:r>
              <a:rPr lang="ja-JP" altLang="en-US" dirty="0"/>
              <a:t>卒業研究進捗報告</a:t>
            </a:r>
            <a:r>
              <a:rPr lang="en-US" altLang="ja-JP" dirty="0"/>
              <a:t/>
            </a:r>
            <a:br>
              <a:rPr lang="en-US" altLang="ja-JP" dirty="0"/>
            </a:br>
            <a:r>
              <a:rPr lang="en-US" altLang="ja-JP" dirty="0"/>
              <a:t/>
            </a:r>
            <a:br>
              <a:rPr lang="en-US" altLang="ja-JP" dirty="0"/>
            </a:br>
            <a:endParaRPr kumimoji="1" lang="ja-JP" altLang="en-US" dirty="0"/>
          </a:p>
        </p:txBody>
      </p:sp>
      <p:sp>
        <p:nvSpPr>
          <p:cNvPr id="3" name="サブタイトル 2"/>
          <p:cNvSpPr>
            <a:spLocks noGrp="1"/>
          </p:cNvSpPr>
          <p:nvPr>
            <p:ph type="subTitle" idx="1"/>
          </p:nvPr>
        </p:nvSpPr>
        <p:spPr/>
        <p:txBody>
          <a:bodyPr/>
          <a:lstStyle/>
          <a:p>
            <a:r>
              <a:rPr lang="en-US" altLang="ja-JP" dirty="0">
                <a:latin typeface="Century" panose="02040604050505020304" pitchFamily="18" charset="0"/>
              </a:rPr>
              <a:t>13x3015</a:t>
            </a:r>
          </a:p>
          <a:p>
            <a:r>
              <a:rPr kumimoji="1" lang="ja-JP" altLang="en-US" dirty="0">
                <a:latin typeface="Century" panose="02040604050505020304" pitchFamily="18" charset="0"/>
              </a:rPr>
              <a:t>岡本啓吾</a:t>
            </a: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pr1002</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1988840"/>
            <a:ext cx="6449326" cy="4686954"/>
          </a:xfrm>
          <a:prstGeom prst="rect">
            <a:avLst/>
          </a:prstGeom>
        </p:spPr>
      </p:pic>
    </p:spTree>
    <p:extLst>
      <p:ext uri="{BB962C8B-B14F-4D97-AF65-F5344CB8AC3E}">
        <p14:creationId xmlns:p14="http://schemas.microsoft.com/office/powerpoint/2010/main" val="1898809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pr1002</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07" y="1988839"/>
            <a:ext cx="6486587" cy="4686955"/>
          </a:xfrm>
          <a:prstGeom prst="rect">
            <a:avLst/>
          </a:prstGeom>
        </p:spPr>
      </p:pic>
    </p:spTree>
    <p:extLst>
      <p:ext uri="{BB962C8B-B14F-4D97-AF65-F5344CB8AC3E}">
        <p14:creationId xmlns:p14="http://schemas.microsoft.com/office/powerpoint/2010/main" val="56905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終了条件を誤差自乗和</a:t>
                </a:r>
                <a14:m>
                  <m:oMath xmlns:m="http://schemas.openxmlformats.org/officeDocument/2006/math">
                    <m:r>
                      <a:rPr lang="en-US" altLang="ja-JP" sz="2400" b="0" i="1" smtClean="0">
                        <a:latin typeface="Cambria Math"/>
                      </a:rPr>
                      <m:t>𝐸</m:t>
                    </m:r>
                    <m:r>
                      <a:rPr lang="en-US" altLang="ja-JP" sz="2400" b="0" i="1" smtClean="0">
                        <a:latin typeface="Cambria Math"/>
                        <a:ea typeface="Cambria Math"/>
                      </a:rPr>
                      <m:t>≤</m:t>
                    </m:r>
                    <m:r>
                      <a:rPr lang="ja-JP" altLang="en-US" sz="2400" b="0" i="1" smtClean="0">
                        <a:latin typeface="Cambria Math"/>
                        <a:ea typeface="Cambria Math"/>
                      </a:rPr>
                      <m:t>𝜃</m:t>
                    </m:r>
                  </m:oMath>
                </a14:m>
                <a:r>
                  <a:rPr lang="ja-JP" altLang="en-US" sz="2400" dirty="0" smtClean="0">
                    <a:latin typeface="Century" panose="02040604050505020304" pitchFamily="18" charset="0"/>
                  </a:rPr>
                  <a:t>としている</a:t>
                </a:r>
                <a:endParaRPr lang="en-US" altLang="ja-JP" sz="2400" dirty="0" smtClean="0">
                  <a:latin typeface="Century" panose="02040604050505020304" pitchFamily="18" charset="0"/>
                </a:endParaRPr>
              </a:p>
              <a:p>
                <a:pPr marL="109728" indent="0">
                  <a:buNone/>
                </a:pPr>
                <a14:m>
                  <m:oMath xmlns:m="http://schemas.openxmlformats.org/officeDocument/2006/math">
                    <m:r>
                      <a:rPr lang="ja-JP" altLang="en-US" sz="2400" i="1" smtClean="0">
                        <a:latin typeface="Cambria Math"/>
                      </a:rPr>
                      <m:t>𝜃</m:t>
                    </m:r>
                  </m:oMath>
                </a14:m>
                <a:r>
                  <a:rPr lang="ja-JP" altLang="en-US" sz="2400" dirty="0" smtClean="0">
                    <a:latin typeface="Century" panose="02040604050505020304" pitchFamily="18" charset="0"/>
                  </a:rPr>
                  <a:t>は自分で設定するパラメータで、問題ごとに設定している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終了条件を厳しくすると計算結果が正しく表示されない</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適切な</a:t>
                </a:r>
                <a:r>
                  <a:rPr lang="ja-JP" altLang="en-US" sz="2400" dirty="0" smtClean="0">
                    <a:latin typeface="Century" panose="02040604050505020304" pitchFamily="18" charset="0"/>
                  </a:rPr>
                  <a:t>値に設定しなければ近似式が求められない</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484784"/>
                <a:ext cx="9144000" cy="5373216"/>
              </a:xfrm>
              <a:blipFill rotWithShape="1">
                <a:blip r:embed="rId2"/>
                <a:stretch>
                  <a:fillRect t="-1249" b="-1135"/>
                </a:stretch>
              </a:blipFill>
            </p:spPr>
            <p:txBody>
              <a:bodyPr/>
              <a:lstStyle/>
              <a:p>
                <a:r>
                  <a:rPr lang="ja-JP" altLang="en-US">
                    <a:noFill/>
                  </a:rPr>
                  <a:t> </a:t>
                </a:r>
              </a:p>
            </p:txBody>
          </p:sp>
        </mc:Fallback>
      </mc:AlternateContent>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24601"/>
          <a:stretch/>
        </p:blipFill>
        <p:spPr>
          <a:xfrm>
            <a:off x="1780742" y="3163623"/>
            <a:ext cx="5582517" cy="3058941"/>
          </a:xfrm>
          <a:prstGeom prst="rect">
            <a:avLst/>
          </a:prstGeom>
        </p:spPr>
      </p:pic>
      <p:sp>
        <p:nvSpPr>
          <p:cNvPr id="4" name="正方形/長方形 3"/>
          <p:cNvSpPr/>
          <p:nvPr/>
        </p:nvSpPr>
        <p:spPr>
          <a:xfrm>
            <a:off x="1691680" y="4581128"/>
            <a:ext cx="2016224" cy="11521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3319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実験について</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t>実験を行うアルゴリズム</a:t>
            </a:r>
            <a:endParaRPr lang="en-US" altLang="ja-JP" sz="2400" dirty="0" smtClean="0"/>
          </a:p>
          <a:p>
            <a:pPr marL="109728" indent="0">
              <a:buNone/>
            </a:pPr>
            <a:r>
              <a:rPr lang="ja-JP" altLang="en-US" sz="2400" dirty="0" smtClean="0"/>
              <a:t>①レプリカ交換法</a:t>
            </a:r>
            <a:endParaRPr lang="en-US" altLang="ja-JP" sz="2400" dirty="0" smtClean="0"/>
          </a:p>
          <a:p>
            <a:pPr marL="109728" indent="0">
              <a:buNone/>
            </a:pPr>
            <a:endParaRPr lang="en-US" altLang="ja-JP" sz="2400" dirty="0" smtClean="0"/>
          </a:p>
          <a:p>
            <a:pPr marL="109728" indent="0">
              <a:buNone/>
            </a:pPr>
            <a:r>
              <a:rPr lang="ja-JP" altLang="en-US" sz="2400" dirty="0" smtClean="0"/>
              <a:t>②温度調整ありレプリカ交換法</a:t>
            </a:r>
            <a:endParaRPr lang="en-US" altLang="ja-JP" sz="2400" dirty="0" smtClean="0"/>
          </a:p>
          <a:p>
            <a:pPr marL="109728" indent="0">
              <a:buNone/>
            </a:pPr>
            <a:endParaRPr lang="en-US" altLang="ja-JP" sz="2400" dirty="0" smtClean="0"/>
          </a:p>
          <a:p>
            <a:pPr marL="109728" indent="0">
              <a:buNone/>
            </a:pPr>
            <a:r>
              <a:rPr lang="ja-JP" altLang="en-US" sz="2400" dirty="0" smtClean="0"/>
              <a:t>③平均値近似を行う温度調整ありレプリカ交換法</a:t>
            </a:r>
            <a:endParaRPr lang="en-US" altLang="ja-JP" sz="2400" dirty="0" smtClean="0"/>
          </a:p>
          <a:p>
            <a:pPr marL="109728" indent="0">
              <a:buNone/>
            </a:pPr>
            <a:endParaRPr lang="en-US" altLang="ja-JP" sz="2400" dirty="0" smtClean="0"/>
          </a:p>
          <a:p>
            <a:pPr marL="109728" indent="0">
              <a:buNone/>
            </a:pPr>
            <a:r>
              <a:rPr lang="ja-JP" altLang="en-US" sz="2400" dirty="0" smtClean="0"/>
              <a:t>④平均値、標準偏差近似を行う温度調整ありレプリカ交換法</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sp>
        <p:nvSpPr>
          <p:cNvPr id="5" name="テキスト ボックス 4"/>
          <p:cNvSpPr txBox="1"/>
          <p:nvPr/>
        </p:nvSpPr>
        <p:spPr>
          <a:xfrm>
            <a:off x="4414968" y="2697320"/>
            <a:ext cx="4788024" cy="461665"/>
          </a:xfrm>
          <a:prstGeom prst="rect">
            <a:avLst/>
          </a:prstGeom>
          <a:noFill/>
        </p:spPr>
        <p:txBody>
          <a:bodyPr wrap="square" rtlCol="0">
            <a:spAutoFit/>
          </a:bodyPr>
          <a:lstStyle/>
          <a:p>
            <a:r>
              <a:rPr kumimoji="1" lang="ja-JP" altLang="en-US" sz="2400" dirty="0" smtClean="0"/>
              <a:t>⇒温度が負の値になる可能性あり</a:t>
            </a:r>
            <a:endParaRPr kumimoji="1" lang="ja-JP" altLang="en-US" sz="2400" dirty="0"/>
          </a:p>
        </p:txBody>
      </p:sp>
    </p:spTree>
    <p:extLst>
      <p:ext uri="{BB962C8B-B14F-4D97-AF65-F5344CB8AC3E}">
        <p14:creationId xmlns:p14="http://schemas.microsoft.com/office/powerpoint/2010/main" val="258831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今後の予定</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a:t>・温度</a:t>
            </a:r>
            <a:r>
              <a:rPr lang="ja-JP" altLang="en-US" dirty="0"/>
              <a:t>更新方法</a:t>
            </a:r>
            <a:endParaRPr lang="en-US" altLang="ja-JP" dirty="0"/>
          </a:p>
          <a:p>
            <a:pPr marL="109728" indent="0">
              <a:buNone/>
            </a:pPr>
            <a:endParaRPr lang="en-US" altLang="ja-JP" dirty="0"/>
          </a:p>
          <a:p>
            <a:pPr marL="109728" indent="0">
              <a:buNone/>
            </a:pPr>
            <a:r>
              <a:rPr lang="ja-JP" altLang="en-US" dirty="0"/>
              <a:t>・実験を行いデータを取る</a:t>
            </a:r>
            <a:endParaRPr lang="en-US" altLang="ja-JP" dirty="0">
              <a:solidFill>
                <a:schemeClr val="tx1"/>
              </a:solidFill>
            </a:endParaRPr>
          </a:p>
        </p:txBody>
      </p:sp>
    </p:spTree>
    <p:extLst>
      <p:ext uri="{BB962C8B-B14F-4D97-AF65-F5344CB8AC3E}">
        <p14:creationId xmlns:p14="http://schemas.microsoft.com/office/powerpoint/2010/main" val="3160782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lang="ja-JP" altLang="en-US" sz="3200" dirty="0"/>
              <a:t>内容</a:t>
            </a:r>
            <a:endParaRPr kumimoji="1" lang="ja-JP" altLang="en-US" sz="3200" dirty="0"/>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solidFill>
                  <a:schemeClr val="tx1"/>
                </a:solidFill>
              </a:rPr>
              <a:t>・</a:t>
            </a:r>
            <a:r>
              <a:rPr lang="ja-JP" altLang="en-US" dirty="0"/>
              <a:t>温度更新について</a:t>
            </a:r>
            <a:endParaRPr lang="en-US" altLang="ja-JP" dirty="0"/>
          </a:p>
          <a:p>
            <a:pPr marL="109728" indent="0">
              <a:buNone/>
            </a:pPr>
            <a:endParaRPr lang="en-US" altLang="ja-JP" dirty="0"/>
          </a:p>
          <a:p>
            <a:pPr marL="109728" indent="0">
              <a:buNone/>
            </a:pPr>
            <a:r>
              <a:rPr lang="ja-JP" altLang="en-US" dirty="0"/>
              <a:t>・今後の予定</a:t>
            </a:r>
            <a:endParaRPr lang="en-US" altLang="ja-JP" dirty="0"/>
          </a:p>
          <a:p>
            <a:pPr marL="109728" indent="0">
              <a:buNone/>
            </a:pPr>
            <a:endParaRPr lang="en-US" altLang="ja-JP" dirty="0">
              <a:solidFill>
                <a:schemeClr val="tx1"/>
              </a:solidFill>
            </a:endParaRPr>
          </a:p>
        </p:txBody>
      </p:sp>
    </p:spTree>
    <p:extLst>
      <p:ext uri="{BB962C8B-B14F-4D97-AF65-F5344CB8AC3E}">
        <p14:creationId xmlns:p14="http://schemas.microsoft.com/office/powerpoint/2010/main" val="227967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dirty="0"/>
              <a:t>シグモイド関数の近似式を</a:t>
            </a:r>
            <a:r>
              <a:rPr lang="ja-JP" altLang="en-US" dirty="0" smtClean="0"/>
              <a:t>求める</a:t>
            </a:r>
            <a:endParaRPr lang="en-US" altLang="ja-JP" dirty="0" smtClean="0"/>
          </a:p>
          <a:p>
            <a:pPr marL="109728" indent="0">
              <a:buNone/>
            </a:pPr>
            <a:endParaRPr lang="en-US" altLang="ja-JP" dirty="0" smtClean="0"/>
          </a:p>
          <a:p>
            <a:pPr marL="109728" indent="0">
              <a:buNone/>
            </a:pPr>
            <a:r>
              <a:rPr lang="ja-JP" altLang="en-US" sz="2400" dirty="0"/>
              <a:t>規模の大きい</a:t>
            </a:r>
            <a:r>
              <a:rPr lang="ja-JP" altLang="en-US" sz="2400" dirty="0" smtClean="0"/>
              <a:t>問題では、</a:t>
            </a:r>
            <a:r>
              <a:rPr lang="ja-JP" altLang="en-US" sz="2400" dirty="0" smtClean="0"/>
              <a:t>サンプリングの段階で低温の場合にはコストを小さくするために多くの探索が必要、</a:t>
            </a:r>
            <a:r>
              <a:rPr lang="ja-JP" altLang="en-US" sz="2400" dirty="0"/>
              <a:t>高温の場合に</a:t>
            </a:r>
            <a:r>
              <a:rPr lang="ja-JP" altLang="en-US" sz="2400" dirty="0" smtClean="0"/>
              <a:t>は少ない探索で十分</a:t>
            </a: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smtClean="0"/>
          </a:p>
          <a:p>
            <a:pPr marL="109728" indent="0">
              <a:buNone/>
            </a:pPr>
            <a:endParaRPr lang="en-US" altLang="ja-JP" sz="1600" dirty="0" smtClean="0"/>
          </a:p>
          <a:p>
            <a:pPr marL="109728" indent="0" algn="ctr">
              <a:buNone/>
            </a:pPr>
            <a:r>
              <a:rPr lang="ja-JP" altLang="en-US" sz="2400" dirty="0" smtClean="0"/>
              <a:t>低温⇒探索回数多</a:t>
            </a:r>
            <a:endParaRPr lang="en-US" altLang="ja-JP" sz="2400" dirty="0" smtClean="0"/>
          </a:p>
          <a:p>
            <a:pPr marL="109728" indent="0" algn="ctr">
              <a:buNone/>
            </a:pPr>
            <a:r>
              <a:rPr lang="ja-JP" altLang="en-US" sz="2400" dirty="0" smtClean="0"/>
              <a:t>高温⇒探索回数少</a:t>
            </a:r>
            <a:endParaRPr lang="en-US" altLang="ja-JP" sz="2400" dirty="0"/>
          </a:p>
          <a:p>
            <a:pPr marL="109728" indent="0" algn="ctr">
              <a:buNone/>
            </a:pPr>
            <a:r>
              <a:rPr lang="ja-JP" altLang="en-US" sz="2400" dirty="0" smtClean="0"/>
              <a:t>コストを落としてからサンプリング</a:t>
            </a:r>
            <a:endParaRPr lang="en-US" altLang="ja-JP" sz="2400" dirty="0"/>
          </a:p>
        </p:txBody>
      </p:sp>
      <p:sp>
        <p:nvSpPr>
          <p:cNvPr id="4" name="下矢印 3"/>
          <p:cNvSpPr/>
          <p:nvPr/>
        </p:nvSpPr>
        <p:spPr>
          <a:xfrm>
            <a:off x="3707904" y="3861048"/>
            <a:ext cx="1728192" cy="86409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3663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a:latin typeface="Century" panose="02040604050505020304" pitchFamily="18" charset="0"/>
              </a:rPr>
              <a:t>・</a:t>
            </a:r>
            <a:r>
              <a:rPr lang="en-US" altLang="ja-JP" sz="2400" dirty="0" smtClean="0">
                <a:latin typeface="Century" panose="02040604050505020304" pitchFamily="18" charset="0"/>
              </a:rPr>
              <a:t>att48</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1988840"/>
            <a:ext cx="6449326" cy="4686954"/>
          </a:xfrm>
          <a:prstGeom prst="rect">
            <a:avLst/>
          </a:prstGeom>
        </p:spPr>
      </p:pic>
    </p:spTree>
    <p:extLst>
      <p:ext uri="{BB962C8B-B14F-4D97-AF65-F5344CB8AC3E}">
        <p14:creationId xmlns:p14="http://schemas.microsoft.com/office/powerpoint/2010/main" val="1146049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a:latin typeface="Century" panose="02040604050505020304" pitchFamily="18" charset="0"/>
              </a:rPr>
              <a:t>・</a:t>
            </a:r>
            <a:r>
              <a:rPr lang="en-US" altLang="ja-JP" sz="2400" dirty="0" smtClean="0">
                <a:latin typeface="Century" panose="02040604050505020304" pitchFamily="18" charset="0"/>
              </a:rPr>
              <a:t>att48</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07" y="1988840"/>
            <a:ext cx="6486586" cy="4686954"/>
          </a:xfrm>
          <a:prstGeom prst="rect">
            <a:avLst/>
          </a:prstGeom>
        </p:spPr>
      </p:pic>
    </p:spTree>
    <p:extLst>
      <p:ext uri="{BB962C8B-B14F-4D97-AF65-F5344CB8AC3E}">
        <p14:creationId xmlns:p14="http://schemas.microsoft.com/office/powerpoint/2010/main" val="363385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eil101</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1988840"/>
            <a:ext cx="6449326" cy="4686954"/>
          </a:xfrm>
          <a:prstGeom prst="rect">
            <a:avLst/>
          </a:prstGeom>
        </p:spPr>
      </p:pic>
    </p:spTree>
    <p:extLst>
      <p:ext uri="{BB962C8B-B14F-4D97-AF65-F5344CB8AC3E}">
        <p14:creationId xmlns:p14="http://schemas.microsoft.com/office/powerpoint/2010/main" val="2801947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eil101</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07" y="1988840"/>
            <a:ext cx="6486586" cy="4686954"/>
          </a:xfrm>
          <a:prstGeom prst="rect">
            <a:avLst/>
          </a:prstGeom>
        </p:spPr>
      </p:pic>
    </p:spTree>
    <p:extLst>
      <p:ext uri="{BB962C8B-B14F-4D97-AF65-F5344CB8AC3E}">
        <p14:creationId xmlns:p14="http://schemas.microsoft.com/office/powerpoint/2010/main" val="374415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rat575</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37" y="1988840"/>
            <a:ext cx="6449326" cy="4686954"/>
          </a:xfrm>
          <a:prstGeom prst="rect">
            <a:avLst/>
          </a:prstGeom>
        </p:spPr>
      </p:pic>
    </p:spTree>
    <p:extLst>
      <p:ext uri="{BB962C8B-B14F-4D97-AF65-F5344CB8AC3E}">
        <p14:creationId xmlns:p14="http://schemas.microsoft.com/office/powerpoint/2010/main" val="1603847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76672"/>
            <a:ext cx="9144000" cy="1066800"/>
          </a:xfrm>
        </p:spPr>
        <p:txBody>
          <a:bodyPr>
            <a:normAutofit/>
          </a:bodyPr>
          <a:lstStyle/>
          <a:p>
            <a:r>
              <a:rPr kumimoji="1" lang="ja-JP" altLang="en-US" sz="3200" dirty="0"/>
              <a:t>温度更新について</a:t>
            </a:r>
          </a:p>
        </p:txBody>
      </p:sp>
      <p:sp>
        <p:nvSpPr>
          <p:cNvPr id="3" name="コンテンツ プレースホルダー 2"/>
          <p:cNvSpPr>
            <a:spLocks noGrp="1"/>
          </p:cNvSpPr>
          <p:nvPr>
            <p:ph idx="1"/>
          </p:nvPr>
        </p:nvSpPr>
        <p:spPr>
          <a:xfrm>
            <a:off x="0" y="1484784"/>
            <a:ext cx="9144000" cy="5373216"/>
          </a:xfrm>
        </p:spPr>
        <p:txBody>
          <a:bodyPr>
            <a:normAutofit/>
          </a:bodyPr>
          <a:lstStyle/>
          <a:p>
            <a:pPr marL="109728" indent="0">
              <a:buNone/>
            </a:pPr>
            <a:r>
              <a:rPr lang="ja-JP" altLang="en-US" sz="2400" dirty="0" smtClean="0">
                <a:latin typeface="Century" panose="02040604050505020304" pitchFamily="18" charset="0"/>
              </a:rPr>
              <a:t>・</a:t>
            </a:r>
            <a:r>
              <a:rPr lang="en-US" altLang="ja-JP" sz="2400" dirty="0" smtClean="0">
                <a:latin typeface="Century" panose="02040604050505020304" pitchFamily="18" charset="0"/>
              </a:rPr>
              <a:t>rat575</a:t>
            </a:r>
            <a:endParaRPr lang="en-US" altLang="ja-JP" sz="2400" dirty="0">
              <a:latin typeface="Century" panose="02040604050505020304" pitchFamily="18" charset="0"/>
            </a:endParaRPr>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2400" dirty="0"/>
          </a:p>
          <a:p>
            <a:pPr marL="109728" indent="0">
              <a:buNone/>
            </a:pPr>
            <a:endParaRPr lang="en-US" altLang="ja-JP" sz="2400" dirty="0" smtClean="0"/>
          </a:p>
          <a:p>
            <a:pPr marL="109728" indent="0">
              <a:buNone/>
            </a:pPr>
            <a:endParaRPr lang="en-US" altLang="ja-JP" sz="4800" dirty="0"/>
          </a:p>
          <a:p>
            <a:pPr marL="109728" indent="0">
              <a:buNone/>
            </a:pPr>
            <a:endParaRPr lang="en-US" altLang="ja-JP"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07" y="1988840"/>
            <a:ext cx="6486586" cy="4686954"/>
          </a:xfrm>
          <a:prstGeom prst="rect">
            <a:avLst/>
          </a:prstGeom>
        </p:spPr>
      </p:pic>
    </p:spTree>
    <p:extLst>
      <p:ext uri="{BB962C8B-B14F-4D97-AF65-F5344CB8AC3E}">
        <p14:creationId xmlns:p14="http://schemas.microsoft.com/office/powerpoint/2010/main" val="3765115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20937</TotalTime>
  <Words>238</Words>
  <Application>Microsoft Office PowerPoint</Application>
  <PresentationFormat>画面に合わせる (4:3)</PresentationFormat>
  <Paragraphs>151</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アーバン</vt:lpstr>
      <vt:lpstr>       　     卒業研究進捗報告  </vt:lpstr>
      <vt:lpstr>内容</vt:lpstr>
      <vt:lpstr>温度更新について</vt:lpstr>
      <vt:lpstr>温度更新について</vt:lpstr>
      <vt:lpstr>温度更新について</vt:lpstr>
      <vt:lpstr>温度更新について</vt:lpstr>
      <vt:lpstr>温度更新について</vt:lpstr>
      <vt:lpstr>温度更新について</vt:lpstr>
      <vt:lpstr>温度更新について</vt:lpstr>
      <vt:lpstr>温度更新について</vt:lpstr>
      <vt:lpstr>温度更新について</vt:lpstr>
      <vt:lpstr>温度更新について</vt:lpstr>
      <vt:lpstr>実験について</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1404</cp:revision>
  <dcterms:created xsi:type="dcterms:W3CDTF">2015-11-15T17:26:41Z</dcterms:created>
  <dcterms:modified xsi:type="dcterms:W3CDTF">2016-11-29T06:34:32Z</dcterms:modified>
</cp:coreProperties>
</file>