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8" r:id="rId2"/>
    <p:sldId id="267" r:id="rId3"/>
    <p:sldId id="263" r:id="rId4"/>
    <p:sldId id="265" r:id="rId5"/>
    <p:sldId id="264" r:id="rId6"/>
    <p:sldId id="262" r:id="rId7"/>
    <p:sldId id="261" r:id="rId8"/>
    <p:sldId id="274" r:id="rId9"/>
    <p:sldId id="273" r:id="rId10"/>
    <p:sldId id="281" r:id="rId11"/>
    <p:sldId id="280" r:id="rId12"/>
    <p:sldId id="266" r:id="rId13"/>
    <p:sldId id="270" r:id="rId14"/>
    <p:sldId id="278" r:id="rId15"/>
    <p:sldId id="300" r:id="rId16"/>
    <p:sldId id="276" r:id="rId17"/>
    <p:sldId id="282" r:id="rId18"/>
    <p:sldId id="277" r:id="rId19"/>
    <p:sldId id="279" r:id="rId2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516" y="-72"/>
      </p:cViewPr>
      <p:guideLst>
        <p:guide orient="horz" pos="2160"/>
        <p:guide pos="2880"/>
      </p:guideLst>
    </p:cSldViewPr>
  </p:slideViewPr>
  <p:notesTextViewPr>
    <p:cViewPr>
      <p:scale>
        <a:sx n="1" d="1"/>
        <a:sy n="1" d="1"/>
      </p:scale>
      <p:origin x="0" y="0"/>
    </p:cViewPr>
  </p:notesTextViewPr>
  <p:sorterViewPr>
    <p:cViewPr>
      <p:scale>
        <a:sx n="125" d="100"/>
        <a:sy n="125" d="100"/>
      </p:scale>
      <p:origin x="0" y="453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2CE062-BDDC-4937-9BEC-3F14C5445A1C}" type="datetimeFigureOut">
              <a:rPr kumimoji="1" lang="ja-JP" altLang="en-US" smtClean="0"/>
              <a:t>2015/1/30</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E3ECCE-F912-4288-A653-346F6C7A64BB}" type="slidenum">
              <a:rPr kumimoji="1" lang="ja-JP" altLang="en-US" smtClean="0"/>
              <a:t>‹#›</a:t>
            </a:fld>
            <a:endParaRPr kumimoji="1" lang="ja-JP" altLang="en-US"/>
          </a:p>
        </p:txBody>
      </p:sp>
    </p:spTree>
    <p:extLst>
      <p:ext uri="{BB962C8B-B14F-4D97-AF65-F5344CB8AC3E}">
        <p14:creationId xmlns:p14="http://schemas.microsoft.com/office/powerpoint/2010/main" val="109544653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Verdana" pitchFamily="34" charset="0"/>
                <a:ea typeface="ＭＳ Ｐゴシック" charset="-128"/>
              </a:defRPr>
            </a:lvl1pPr>
            <a:lvl2pPr marL="742950" indent="-285750" eaLnBrk="0" hangingPunct="0">
              <a:defRPr kumimoji="1">
                <a:solidFill>
                  <a:schemeClr val="tx1"/>
                </a:solidFill>
                <a:latin typeface="Verdana" pitchFamily="34" charset="0"/>
                <a:ea typeface="ＭＳ Ｐゴシック" charset="-128"/>
              </a:defRPr>
            </a:lvl2pPr>
            <a:lvl3pPr marL="1143000" indent="-228600" eaLnBrk="0" hangingPunct="0">
              <a:defRPr kumimoji="1">
                <a:solidFill>
                  <a:schemeClr val="tx1"/>
                </a:solidFill>
                <a:latin typeface="Verdana" pitchFamily="34" charset="0"/>
                <a:ea typeface="ＭＳ Ｐゴシック" charset="-128"/>
              </a:defRPr>
            </a:lvl3pPr>
            <a:lvl4pPr marL="1600200" indent="-228600" eaLnBrk="0" hangingPunct="0">
              <a:defRPr kumimoji="1">
                <a:solidFill>
                  <a:schemeClr val="tx1"/>
                </a:solidFill>
                <a:latin typeface="Verdana" pitchFamily="34" charset="0"/>
                <a:ea typeface="ＭＳ Ｐゴシック" charset="-128"/>
              </a:defRPr>
            </a:lvl4pPr>
            <a:lvl5pPr marL="2057400" indent="-228600" eaLnBrk="0" hangingPunct="0">
              <a:defRPr kumimoji="1">
                <a:solidFill>
                  <a:schemeClr val="tx1"/>
                </a:solidFill>
                <a:latin typeface="Verdana" pitchFamily="34" charset="0"/>
                <a:ea typeface="ＭＳ Ｐゴシック" charset="-128"/>
              </a:defRPr>
            </a:lvl5pPr>
            <a:lvl6pPr marL="2514600" indent="-228600" eaLnBrk="0" fontAlgn="base" hangingPunct="0">
              <a:spcBef>
                <a:spcPct val="0"/>
              </a:spcBef>
              <a:spcAft>
                <a:spcPct val="0"/>
              </a:spcAft>
              <a:defRPr kumimoji="1">
                <a:solidFill>
                  <a:schemeClr val="tx1"/>
                </a:solidFill>
                <a:latin typeface="Verdana" pitchFamily="34" charset="0"/>
                <a:ea typeface="ＭＳ Ｐゴシック" charset="-128"/>
              </a:defRPr>
            </a:lvl6pPr>
            <a:lvl7pPr marL="2971800" indent="-228600" eaLnBrk="0" fontAlgn="base" hangingPunct="0">
              <a:spcBef>
                <a:spcPct val="0"/>
              </a:spcBef>
              <a:spcAft>
                <a:spcPct val="0"/>
              </a:spcAft>
              <a:defRPr kumimoji="1">
                <a:solidFill>
                  <a:schemeClr val="tx1"/>
                </a:solidFill>
                <a:latin typeface="Verdana" pitchFamily="34" charset="0"/>
                <a:ea typeface="ＭＳ Ｐゴシック" charset="-128"/>
              </a:defRPr>
            </a:lvl7pPr>
            <a:lvl8pPr marL="3429000" indent="-228600" eaLnBrk="0" fontAlgn="base" hangingPunct="0">
              <a:spcBef>
                <a:spcPct val="0"/>
              </a:spcBef>
              <a:spcAft>
                <a:spcPct val="0"/>
              </a:spcAft>
              <a:defRPr kumimoji="1">
                <a:solidFill>
                  <a:schemeClr val="tx1"/>
                </a:solidFill>
                <a:latin typeface="Verdana" pitchFamily="34" charset="0"/>
                <a:ea typeface="ＭＳ Ｐゴシック" charset="-128"/>
              </a:defRPr>
            </a:lvl8pPr>
            <a:lvl9pPr marL="3886200" indent="-228600" eaLnBrk="0" fontAlgn="base" hangingPunct="0">
              <a:spcBef>
                <a:spcPct val="0"/>
              </a:spcBef>
              <a:spcAft>
                <a:spcPct val="0"/>
              </a:spcAft>
              <a:defRPr kumimoji="1">
                <a:solidFill>
                  <a:schemeClr val="tx1"/>
                </a:solidFill>
                <a:latin typeface="Verdana" pitchFamily="34" charset="0"/>
                <a:ea typeface="ＭＳ Ｐゴシック" charset="-128"/>
              </a:defRPr>
            </a:lvl9pPr>
          </a:lstStyle>
          <a:p>
            <a:pPr eaLnBrk="1" hangingPunct="1"/>
            <a:fld id="{5B7187B8-28F5-419A-959F-CA7B605E3F10}" type="slidenum">
              <a:rPr lang="en-US" altLang="ja-JP" smtClean="0">
                <a:latin typeface="Arial" charset="0"/>
              </a:rPr>
              <a:pPr eaLnBrk="1" hangingPunct="1"/>
              <a:t>2</a:t>
            </a:fld>
            <a:endParaRPr lang="en-US" altLang="ja-JP" smtClean="0">
              <a:latin typeface="Arial" charset="0"/>
            </a:endParaRPr>
          </a:p>
        </p:txBody>
      </p:sp>
      <p:sp>
        <p:nvSpPr>
          <p:cNvPr id="56323"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a:solidFill>
                  <a:schemeClr val="tx1"/>
                </a:solidFill>
                <a:latin typeface="Verdana" pitchFamily="34" charset="0"/>
                <a:ea typeface="ＭＳ Ｐゴシック" charset="-128"/>
              </a:defRPr>
            </a:lvl1pPr>
            <a:lvl2pPr marL="742950" indent="-285750" eaLnBrk="0" hangingPunct="0">
              <a:defRPr kumimoji="1">
                <a:solidFill>
                  <a:schemeClr val="tx1"/>
                </a:solidFill>
                <a:latin typeface="Verdana" pitchFamily="34" charset="0"/>
                <a:ea typeface="ＭＳ Ｐゴシック" charset="-128"/>
              </a:defRPr>
            </a:lvl2pPr>
            <a:lvl3pPr marL="1143000" indent="-228600" eaLnBrk="0" hangingPunct="0">
              <a:defRPr kumimoji="1">
                <a:solidFill>
                  <a:schemeClr val="tx1"/>
                </a:solidFill>
                <a:latin typeface="Verdana" pitchFamily="34" charset="0"/>
                <a:ea typeface="ＭＳ Ｐゴシック" charset="-128"/>
              </a:defRPr>
            </a:lvl3pPr>
            <a:lvl4pPr marL="1600200" indent="-228600" eaLnBrk="0" hangingPunct="0">
              <a:defRPr kumimoji="1">
                <a:solidFill>
                  <a:schemeClr val="tx1"/>
                </a:solidFill>
                <a:latin typeface="Verdana" pitchFamily="34" charset="0"/>
                <a:ea typeface="ＭＳ Ｐゴシック" charset="-128"/>
              </a:defRPr>
            </a:lvl4pPr>
            <a:lvl5pPr marL="2057400" indent="-228600" eaLnBrk="0" hangingPunct="0">
              <a:defRPr kumimoji="1">
                <a:solidFill>
                  <a:schemeClr val="tx1"/>
                </a:solidFill>
                <a:latin typeface="Verdana" pitchFamily="34" charset="0"/>
                <a:ea typeface="ＭＳ Ｐゴシック" charset="-128"/>
              </a:defRPr>
            </a:lvl5pPr>
            <a:lvl6pPr marL="2514600" indent="-228600" eaLnBrk="0" fontAlgn="base" hangingPunct="0">
              <a:spcBef>
                <a:spcPct val="0"/>
              </a:spcBef>
              <a:spcAft>
                <a:spcPct val="0"/>
              </a:spcAft>
              <a:defRPr kumimoji="1">
                <a:solidFill>
                  <a:schemeClr val="tx1"/>
                </a:solidFill>
                <a:latin typeface="Verdana" pitchFamily="34" charset="0"/>
                <a:ea typeface="ＭＳ Ｐゴシック" charset="-128"/>
              </a:defRPr>
            </a:lvl6pPr>
            <a:lvl7pPr marL="2971800" indent="-228600" eaLnBrk="0" fontAlgn="base" hangingPunct="0">
              <a:spcBef>
                <a:spcPct val="0"/>
              </a:spcBef>
              <a:spcAft>
                <a:spcPct val="0"/>
              </a:spcAft>
              <a:defRPr kumimoji="1">
                <a:solidFill>
                  <a:schemeClr val="tx1"/>
                </a:solidFill>
                <a:latin typeface="Verdana" pitchFamily="34" charset="0"/>
                <a:ea typeface="ＭＳ Ｐゴシック" charset="-128"/>
              </a:defRPr>
            </a:lvl7pPr>
            <a:lvl8pPr marL="3429000" indent="-228600" eaLnBrk="0" fontAlgn="base" hangingPunct="0">
              <a:spcBef>
                <a:spcPct val="0"/>
              </a:spcBef>
              <a:spcAft>
                <a:spcPct val="0"/>
              </a:spcAft>
              <a:defRPr kumimoji="1">
                <a:solidFill>
                  <a:schemeClr val="tx1"/>
                </a:solidFill>
                <a:latin typeface="Verdana" pitchFamily="34" charset="0"/>
                <a:ea typeface="ＭＳ Ｐゴシック" charset="-128"/>
              </a:defRPr>
            </a:lvl8pPr>
            <a:lvl9pPr marL="3886200" indent="-228600" eaLnBrk="0" fontAlgn="base" hangingPunct="0">
              <a:spcBef>
                <a:spcPct val="0"/>
              </a:spcBef>
              <a:spcAft>
                <a:spcPct val="0"/>
              </a:spcAft>
              <a:defRPr kumimoji="1">
                <a:solidFill>
                  <a:schemeClr val="tx1"/>
                </a:solidFill>
                <a:latin typeface="Verdana" pitchFamily="34" charset="0"/>
                <a:ea typeface="ＭＳ Ｐゴシック" charset="-128"/>
              </a:defRPr>
            </a:lvl9pPr>
          </a:lstStyle>
          <a:p>
            <a:pPr algn="r" eaLnBrk="1" hangingPunct="1"/>
            <a:fld id="{CEE8DC91-F98A-40CD-B004-A583FF949305}" type="slidenum">
              <a:rPr lang="en-US" altLang="ja-JP" sz="1200">
                <a:latin typeface="Arial" charset="0"/>
              </a:rPr>
              <a:pPr algn="r" eaLnBrk="1" hangingPunct="1"/>
              <a:t>2</a:t>
            </a:fld>
            <a:endParaRPr lang="en-US" altLang="ja-JP" sz="1200">
              <a:latin typeface="Arial" charset="0"/>
            </a:endParaRPr>
          </a:p>
        </p:txBody>
      </p:sp>
      <p:sp>
        <p:nvSpPr>
          <p:cNvPr id="56324" name="Rectangle 2"/>
          <p:cNvSpPr>
            <a:spLocks noGrp="1" noRot="1" noChangeAspect="1" noChangeArrowheads="1" noTextEdit="1"/>
          </p:cNvSpPr>
          <p:nvPr>
            <p:ph type="sldImg"/>
          </p:nvPr>
        </p:nvSpPr>
        <p:spPr>
          <a:ln/>
        </p:spPr>
      </p:sp>
      <p:sp>
        <p:nvSpPr>
          <p:cNvPr id="563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ja-JP"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スライド イメージ プレースホルダ 1"/>
          <p:cNvSpPr>
            <a:spLocks noGrp="1" noRot="1" noChangeAspect="1"/>
          </p:cNvSpPr>
          <p:nvPr>
            <p:ph type="sldImg"/>
          </p:nvPr>
        </p:nvSpPr>
        <p:spPr bwMode="auto">
          <a:noFill/>
          <a:ln>
            <a:solidFill>
              <a:srgbClr val="000000"/>
            </a:solidFill>
            <a:miter lim="800000"/>
            <a:headEnd/>
            <a:tailEnd/>
          </a:ln>
        </p:spPr>
      </p:sp>
      <p:sp>
        <p:nvSpPr>
          <p:cNvPr id="84994" name="ノート プレースホル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ja-JP" altLang="en-US" smtClean="0"/>
          </a:p>
        </p:txBody>
      </p:sp>
      <p:sp>
        <p:nvSpPr>
          <p:cNvPr id="67587" name="スライド番号プレースホル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9FD122B-1FB3-44C7-94C3-E91A7A003D54}" type="slidenum">
              <a:rPr lang="ja-JP" altLang="en-US"/>
              <a:pPr fontAlgn="base">
                <a:spcBef>
                  <a:spcPct val="0"/>
                </a:spcBef>
                <a:spcAft>
                  <a:spcPct val="0"/>
                </a:spcAft>
                <a:defRPr/>
              </a:pPr>
              <a:t>6</a:t>
            </a:fld>
            <a:endParaRPr lang="en-US" altLang="ja-JP"/>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8FF09F68-62E0-4FC8-812B-612150976E6E}" type="datetimeFigureOut">
              <a:rPr kumimoji="1" lang="ja-JP" altLang="en-US" smtClean="0"/>
              <a:t>2015/1/30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E84981D-7DB1-4812-AC42-021D4ACC6DCE}" type="slidenum">
              <a:rPr kumimoji="1" lang="ja-JP" altLang="en-US" smtClean="0"/>
              <a:t>‹#›</a:t>
            </a:fld>
            <a:endParaRPr kumimoji="1" lang="ja-JP" altLang="en-US"/>
          </a:p>
        </p:txBody>
      </p:sp>
    </p:spTree>
    <p:extLst>
      <p:ext uri="{BB962C8B-B14F-4D97-AF65-F5344CB8AC3E}">
        <p14:creationId xmlns:p14="http://schemas.microsoft.com/office/powerpoint/2010/main" val="3969669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FF09F68-62E0-4FC8-812B-612150976E6E}" type="datetimeFigureOut">
              <a:rPr kumimoji="1" lang="ja-JP" altLang="en-US" smtClean="0"/>
              <a:t>2015/1/30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E84981D-7DB1-4812-AC42-021D4ACC6DCE}" type="slidenum">
              <a:rPr kumimoji="1" lang="ja-JP" altLang="en-US" smtClean="0"/>
              <a:t>‹#›</a:t>
            </a:fld>
            <a:endParaRPr kumimoji="1" lang="ja-JP" altLang="en-US"/>
          </a:p>
        </p:txBody>
      </p:sp>
    </p:spTree>
    <p:extLst>
      <p:ext uri="{BB962C8B-B14F-4D97-AF65-F5344CB8AC3E}">
        <p14:creationId xmlns:p14="http://schemas.microsoft.com/office/powerpoint/2010/main" val="825355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FF09F68-62E0-4FC8-812B-612150976E6E}" type="datetimeFigureOut">
              <a:rPr kumimoji="1" lang="ja-JP" altLang="en-US" smtClean="0"/>
              <a:t>2015/1/30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E84981D-7DB1-4812-AC42-021D4ACC6DCE}" type="slidenum">
              <a:rPr kumimoji="1" lang="ja-JP" altLang="en-US" smtClean="0"/>
              <a:t>‹#›</a:t>
            </a:fld>
            <a:endParaRPr kumimoji="1" lang="ja-JP" altLang="en-US"/>
          </a:p>
        </p:txBody>
      </p:sp>
    </p:spTree>
    <p:extLst>
      <p:ext uri="{BB962C8B-B14F-4D97-AF65-F5344CB8AC3E}">
        <p14:creationId xmlns:p14="http://schemas.microsoft.com/office/powerpoint/2010/main" val="1130271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FF09F68-62E0-4FC8-812B-612150976E6E}" type="datetimeFigureOut">
              <a:rPr kumimoji="1" lang="ja-JP" altLang="en-US" smtClean="0"/>
              <a:t>2015/1/30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E84981D-7DB1-4812-AC42-021D4ACC6DCE}" type="slidenum">
              <a:rPr kumimoji="1" lang="ja-JP" altLang="en-US" smtClean="0"/>
              <a:t>‹#›</a:t>
            </a:fld>
            <a:endParaRPr kumimoji="1" lang="ja-JP" altLang="en-US"/>
          </a:p>
        </p:txBody>
      </p:sp>
    </p:spTree>
    <p:extLst>
      <p:ext uri="{BB962C8B-B14F-4D97-AF65-F5344CB8AC3E}">
        <p14:creationId xmlns:p14="http://schemas.microsoft.com/office/powerpoint/2010/main" val="3962537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8FF09F68-62E0-4FC8-812B-612150976E6E}" type="datetimeFigureOut">
              <a:rPr kumimoji="1" lang="ja-JP" altLang="en-US" smtClean="0"/>
              <a:t>2015/1/30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E84981D-7DB1-4812-AC42-021D4ACC6DCE}" type="slidenum">
              <a:rPr kumimoji="1" lang="ja-JP" altLang="en-US" smtClean="0"/>
              <a:t>‹#›</a:t>
            </a:fld>
            <a:endParaRPr kumimoji="1" lang="ja-JP" altLang="en-US"/>
          </a:p>
        </p:txBody>
      </p:sp>
    </p:spTree>
    <p:extLst>
      <p:ext uri="{BB962C8B-B14F-4D97-AF65-F5344CB8AC3E}">
        <p14:creationId xmlns:p14="http://schemas.microsoft.com/office/powerpoint/2010/main" val="1158472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8FF09F68-62E0-4FC8-812B-612150976E6E}" type="datetimeFigureOut">
              <a:rPr kumimoji="1" lang="ja-JP" altLang="en-US" smtClean="0"/>
              <a:t>2015/1/30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E84981D-7DB1-4812-AC42-021D4ACC6DCE}" type="slidenum">
              <a:rPr kumimoji="1" lang="ja-JP" altLang="en-US" smtClean="0"/>
              <a:t>‹#›</a:t>
            </a:fld>
            <a:endParaRPr kumimoji="1" lang="ja-JP" altLang="en-US"/>
          </a:p>
        </p:txBody>
      </p:sp>
    </p:spTree>
    <p:extLst>
      <p:ext uri="{BB962C8B-B14F-4D97-AF65-F5344CB8AC3E}">
        <p14:creationId xmlns:p14="http://schemas.microsoft.com/office/powerpoint/2010/main" val="4018966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8FF09F68-62E0-4FC8-812B-612150976E6E}" type="datetimeFigureOut">
              <a:rPr kumimoji="1" lang="ja-JP" altLang="en-US" smtClean="0"/>
              <a:t>2015/1/30</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7E84981D-7DB1-4812-AC42-021D4ACC6DCE}" type="slidenum">
              <a:rPr kumimoji="1" lang="ja-JP" altLang="en-US" smtClean="0"/>
              <a:t>‹#›</a:t>
            </a:fld>
            <a:endParaRPr kumimoji="1" lang="ja-JP" altLang="en-US"/>
          </a:p>
        </p:txBody>
      </p:sp>
    </p:spTree>
    <p:extLst>
      <p:ext uri="{BB962C8B-B14F-4D97-AF65-F5344CB8AC3E}">
        <p14:creationId xmlns:p14="http://schemas.microsoft.com/office/powerpoint/2010/main" val="2743560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8FF09F68-62E0-4FC8-812B-612150976E6E}" type="datetimeFigureOut">
              <a:rPr kumimoji="1" lang="ja-JP" altLang="en-US" smtClean="0"/>
              <a:t>2015/1/30</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7E84981D-7DB1-4812-AC42-021D4ACC6DCE}" type="slidenum">
              <a:rPr kumimoji="1" lang="ja-JP" altLang="en-US" smtClean="0"/>
              <a:t>‹#›</a:t>
            </a:fld>
            <a:endParaRPr kumimoji="1" lang="ja-JP" altLang="en-US"/>
          </a:p>
        </p:txBody>
      </p:sp>
    </p:spTree>
    <p:extLst>
      <p:ext uri="{BB962C8B-B14F-4D97-AF65-F5344CB8AC3E}">
        <p14:creationId xmlns:p14="http://schemas.microsoft.com/office/powerpoint/2010/main" val="4018589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FF09F68-62E0-4FC8-812B-612150976E6E}" type="datetimeFigureOut">
              <a:rPr kumimoji="1" lang="ja-JP" altLang="en-US" smtClean="0"/>
              <a:t>2015/1/30</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7E84981D-7DB1-4812-AC42-021D4ACC6DCE}" type="slidenum">
              <a:rPr kumimoji="1" lang="ja-JP" altLang="en-US" smtClean="0"/>
              <a:t>‹#›</a:t>
            </a:fld>
            <a:endParaRPr kumimoji="1" lang="ja-JP" altLang="en-US"/>
          </a:p>
        </p:txBody>
      </p:sp>
    </p:spTree>
    <p:extLst>
      <p:ext uri="{BB962C8B-B14F-4D97-AF65-F5344CB8AC3E}">
        <p14:creationId xmlns:p14="http://schemas.microsoft.com/office/powerpoint/2010/main" val="2855872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FF09F68-62E0-4FC8-812B-612150976E6E}" type="datetimeFigureOut">
              <a:rPr kumimoji="1" lang="ja-JP" altLang="en-US" smtClean="0"/>
              <a:t>2015/1/30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E84981D-7DB1-4812-AC42-021D4ACC6DCE}" type="slidenum">
              <a:rPr kumimoji="1" lang="ja-JP" altLang="en-US" smtClean="0"/>
              <a:t>‹#›</a:t>
            </a:fld>
            <a:endParaRPr kumimoji="1" lang="ja-JP" altLang="en-US"/>
          </a:p>
        </p:txBody>
      </p:sp>
    </p:spTree>
    <p:extLst>
      <p:ext uri="{BB962C8B-B14F-4D97-AF65-F5344CB8AC3E}">
        <p14:creationId xmlns:p14="http://schemas.microsoft.com/office/powerpoint/2010/main" val="2011294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FF09F68-62E0-4FC8-812B-612150976E6E}" type="datetimeFigureOut">
              <a:rPr kumimoji="1" lang="ja-JP" altLang="en-US" smtClean="0"/>
              <a:t>2015/1/30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E84981D-7DB1-4812-AC42-021D4ACC6DCE}" type="slidenum">
              <a:rPr kumimoji="1" lang="ja-JP" altLang="en-US" smtClean="0"/>
              <a:t>‹#›</a:t>
            </a:fld>
            <a:endParaRPr kumimoji="1" lang="ja-JP" altLang="en-US"/>
          </a:p>
        </p:txBody>
      </p:sp>
    </p:spTree>
    <p:extLst>
      <p:ext uri="{BB962C8B-B14F-4D97-AF65-F5344CB8AC3E}">
        <p14:creationId xmlns:p14="http://schemas.microsoft.com/office/powerpoint/2010/main" val="1450891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F09F68-62E0-4FC8-812B-612150976E6E}" type="datetimeFigureOut">
              <a:rPr kumimoji="1" lang="ja-JP" altLang="en-US" smtClean="0"/>
              <a:t>2015/1/30</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84981D-7DB1-4812-AC42-021D4ACC6DCE}" type="slidenum">
              <a:rPr kumimoji="1" lang="ja-JP" altLang="en-US" smtClean="0"/>
              <a:t>‹#›</a:t>
            </a:fld>
            <a:endParaRPr kumimoji="1" lang="ja-JP" altLang="en-US"/>
          </a:p>
        </p:txBody>
      </p:sp>
    </p:spTree>
    <p:extLst>
      <p:ext uri="{BB962C8B-B14F-4D97-AF65-F5344CB8AC3E}">
        <p14:creationId xmlns:p14="http://schemas.microsoft.com/office/powerpoint/2010/main" val="18109651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png"/><Relationship Id="rId7"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4" Type="http://schemas.openxmlformats.org/officeDocument/2006/relationships/image" Target="../media/image3.png"/><Relationship Id="rId9"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467545" y="1143000"/>
            <a:ext cx="8371656" cy="1500188"/>
          </a:xfrm>
        </p:spPr>
        <p:txBody>
          <a:bodyPr>
            <a:normAutofit fontScale="90000"/>
          </a:bodyPr>
          <a:lstStyle/>
          <a:p>
            <a:pPr algn="l" eaLnBrk="1" fontAlgn="auto" hangingPunct="1">
              <a:spcAft>
                <a:spcPts val="0"/>
              </a:spcAft>
              <a:defRPr/>
            </a:pPr>
            <a:r>
              <a:rPr lang="ja-JP" altLang="en-US" sz="4000" dirty="0" smtClean="0"/>
              <a:t>卒業研究　中間発表</a:t>
            </a:r>
            <a:r>
              <a:rPr lang="en-US" altLang="ja-JP" sz="4400" dirty="0" smtClean="0"/>
              <a:t/>
            </a:r>
            <a:br>
              <a:rPr lang="en-US" altLang="ja-JP" sz="4400" dirty="0" smtClean="0"/>
            </a:br>
            <a:r>
              <a:rPr lang="ja-JP" altLang="en-US" sz="4000" dirty="0" smtClean="0"/>
              <a:t>パーティクルフィルタを用いた物体追跡</a:t>
            </a:r>
            <a:endParaRPr lang="ja-JP" altLang="en-US" sz="4000" dirty="0"/>
          </a:p>
        </p:txBody>
      </p:sp>
      <p:sp>
        <p:nvSpPr>
          <p:cNvPr id="3" name="サブタイトル 2"/>
          <p:cNvSpPr>
            <a:spLocks noGrp="1"/>
          </p:cNvSpPr>
          <p:nvPr>
            <p:ph type="subTitle" idx="1"/>
          </p:nvPr>
        </p:nvSpPr>
        <p:spPr>
          <a:xfrm>
            <a:off x="4427984" y="4077072"/>
            <a:ext cx="4284223" cy="1008062"/>
          </a:xfrm>
        </p:spPr>
        <p:txBody>
          <a:bodyPr>
            <a:normAutofit/>
          </a:bodyPr>
          <a:lstStyle/>
          <a:p>
            <a:pPr algn="l" eaLnBrk="1" fontAlgn="auto" hangingPunct="1">
              <a:spcAft>
                <a:spcPts val="0"/>
              </a:spcAft>
              <a:buFont typeface="Wingdings 2"/>
              <a:buNone/>
              <a:defRPr/>
            </a:pPr>
            <a:r>
              <a:rPr lang="ja-JP" altLang="en-US" sz="2600" dirty="0" smtClean="0">
                <a:solidFill>
                  <a:schemeClr val="tx1"/>
                </a:solidFill>
                <a:latin typeface="Arial" pitchFamily="34" charset="0"/>
                <a:cs typeface="Arial" pitchFamily="34" charset="0"/>
              </a:rPr>
              <a:t>理工学部　応用情報工学科</a:t>
            </a:r>
            <a:endParaRPr lang="en-US" altLang="ja-JP" sz="2600" dirty="0" smtClean="0">
              <a:solidFill>
                <a:schemeClr val="tx1"/>
              </a:solidFill>
              <a:latin typeface="Arial" pitchFamily="34" charset="0"/>
              <a:cs typeface="Arial" pitchFamily="34" charset="0"/>
            </a:endParaRPr>
          </a:p>
          <a:p>
            <a:pPr algn="l">
              <a:defRPr/>
            </a:pPr>
            <a:r>
              <a:rPr lang="en-US" altLang="ja-JP" sz="2600" dirty="0">
                <a:solidFill>
                  <a:schemeClr val="tx1"/>
                </a:solidFill>
                <a:latin typeface="Arial" pitchFamily="34" charset="0"/>
                <a:cs typeface="Arial" pitchFamily="34" charset="0"/>
              </a:rPr>
              <a:t>11x3014</a:t>
            </a:r>
            <a:r>
              <a:rPr lang="en-US" altLang="ja-JP" sz="2600" dirty="0">
                <a:solidFill>
                  <a:schemeClr val="tx1"/>
                </a:solidFill>
              </a:rPr>
              <a:t> </a:t>
            </a:r>
            <a:r>
              <a:rPr lang="ja-JP" altLang="en-US" sz="2600" dirty="0">
                <a:solidFill>
                  <a:schemeClr val="tx1"/>
                </a:solidFill>
              </a:rPr>
              <a:t>　井垣　円</a:t>
            </a:r>
            <a:endParaRPr lang="en-US" altLang="ja-JP" sz="2600" dirty="0">
              <a:solidFill>
                <a:schemeClr val="tx1"/>
              </a:solidFill>
            </a:endParaRPr>
          </a:p>
          <a:p>
            <a:pPr eaLnBrk="1" fontAlgn="auto" hangingPunct="1">
              <a:spcAft>
                <a:spcPts val="0"/>
              </a:spcAft>
              <a:buFont typeface="Wingdings 2"/>
              <a:buNone/>
              <a:defRPr/>
            </a:pPr>
            <a:endParaRPr lang="en-US" altLang="ja-JP" sz="2600" dirty="0" smtClean="0">
              <a:latin typeface="Arial" pitchFamily="34" charset="0"/>
              <a:cs typeface="Arial" pitchFamily="34" charset="0"/>
            </a:endParaRPr>
          </a:p>
        </p:txBody>
      </p:sp>
      <p:sp>
        <p:nvSpPr>
          <p:cNvPr id="4" name="サブタイトル 2"/>
          <p:cNvSpPr txBox="1">
            <a:spLocks/>
          </p:cNvSpPr>
          <p:nvPr/>
        </p:nvSpPr>
        <p:spPr bwMode="auto">
          <a:xfrm>
            <a:off x="4427984" y="5191667"/>
            <a:ext cx="3282951" cy="571504"/>
          </a:xfrm>
          <a:prstGeom prst="rect">
            <a:avLst/>
          </a:prstGeom>
          <a:noFill/>
          <a:ln w="9525">
            <a:noFill/>
            <a:miter lim="800000"/>
            <a:headEnd/>
            <a:tailEnd/>
          </a:ln>
        </p:spPr>
        <p:txBody>
          <a:bodyPr vert="horz" wrap="square" lIns="91440" tIns="0" rIns="91440" bIns="45720" numCol="1" anchor="t" anchorCtr="0" compatLnSpc="1">
            <a:prstTxWarp prst="textNoShape">
              <a:avLst/>
            </a:prstTxWarp>
            <a:normAutofit/>
          </a:bodyPr>
          <a:lstStyle/>
          <a:p>
            <a:pPr marL="27432" marR="0" lvl="0" indent="0" algn="l"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kumimoji="1" lang="ja-JP" altLang="en-US" sz="2600" b="0" i="0" u="none" strike="noStrike" kern="1200" cap="none" spc="0" normalizeH="0" baseline="0" noProof="0" dirty="0" smtClean="0">
                <a:ln>
                  <a:noFill/>
                </a:ln>
                <a:effectLst/>
                <a:uLnTx/>
                <a:uFillTx/>
                <a:latin typeface="+mn-lt"/>
                <a:ea typeface="+mn-ea"/>
                <a:cs typeface="+mn-cs"/>
              </a:rPr>
              <a:t>指導教員　平原　誠</a:t>
            </a:r>
            <a:endParaRPr kumimoji="1" lang="ja-JP" altLang="en-US" sz="2600" b="0" i="0" u="none" strike="noStrike" kern="1200" cap="none" spc="0" normalizeH="0" baseline="0" noProof="0" dirty="0">
              <a:ln>
                <a:noFill/>
              </a:ln>
              <a:effectLst/>
              <a:uLnTx/>
              <a:uFillTx/>
              <a:latin typeface="+mn-lt"/>
              <a:ea typeface="+mn-ea"/>
              <a:cs typeface="+mn-cs"/>
            </a:endParaRPr>
          </a:p>
        </p:txBody>
      </p:sp>
    </p:spTree>
    <p:extLst>
      <p:ext uri="{BB962C8B-B14F-4D97-AF65-F5344CB8AC3E}">
        <p14:creationId xmlns:p14="http://schemas.microsoft.com/office/powerpoint/2010/main" val="9159714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切り替え追跡</a:t>
            </a:r>
            <a:r>
              <a:rPr lang="ja-JP" altLang="ja-JP" dirty="0" smtClean="0"/>
              <a:t>手法</a:t>
            </a:r>
            <a:endParaRPr kumimoji="1" lang="ja-JP" altLang="en-US" dirty="0"/>
          </a:p>
        </p:txBody>
      </p:sp>
      <p:sp>
        <p:nvSpPr>
          <p:cNvPr id="4" name="角丸四角形 3"/>
          <p:cNvSpPr/>
          <p:nvPr/>
        </p:nvSpPr>
        <p:spPr>
          <a:xfrm>
            <a:off x="1259632" y="1699668"/>
            <a:ext cx="2357454" cy="15001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t>テンプレート</a:t>
            </a:r>
            <a:endParaRPr kumimoji="1" lang="en-US" altLang="ja-JP" sz="2400" dirty="0" smtClean="0"/>
          </a:p>
          <a:p>
            <a:pPr algn="ctr"/>
            <a:r>
              <a:rPr kumimoji="1" lang="ja-JP" altLang="en-US" sz="2400" dirty="0" smtClean="0"/>
              <a:t>マッチング</a:t>
            </a:r>
            <a:endParaRPr kumimoji="1" lang="ja-JP" altLang="en-US" sz="2400" dirty="0"/>
          </a:p>
        </p:txBody>
      </p:sp>
      <p:sp>
        <p:nvSpPr>
          <p:cNvPr id="7" name="角丸四角形 6"/>
          <p:cNvSpPr/>
          <p:nvPr/>
        </p:nvSpPr>
        <p:spPr>
          <a:xfrm>
            <a:off x="5845928" y="4437112"/>
            <a:ext cx="2500298" cy="1500198"/>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solidFill>
                  <a:schemeClr val="tx1"/>
                </a:solidFill>
              </a:rPr>
              <a:t>パーティクルフィルタ</a:t>
            </a:r>
            <a:endParaRPr kumimoji="1" lang="ja-JP" altLang="en-US" sz="2400" dirty="0">
              <a:solidFill>
                <a:schemeClr val="tx1"/>
              </a:solidFill>
            </a:endParaRPr>
          </a:p>
        </p:txBody>
      </p:sp>
      <p:sp>
        <p:nvSpPr>
          <p:cNvPr id="8" name="角丸四角形 7"/>
          <p:cNvSpPr/>
          <p:nvPr/>
        </p:nvSpPr>
        <p:spPr>
          <a:xfrm>
            <a:off x="964365" y="4357694"/>
            <a:ext cx="3429056" cy="1500198"/>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solidFill>
                  <a:schemeClr val="bg1"/>
                </a:solidFill>
              </a:rPr>
              <a:t>オクルージョンが発生すると検出が困難</a:t>
            </a:r>
            <a:endParaRPr kumimoji="1" lang="ja-JP" altLang="en-US" sz="2400" dirty="0">
              <a:solidFill>
                <a:schemeClr val="bg1"/>
              </a:solidFill>
            </a:endParaRPr>
          </a:p>
        </p:txBody>
      </p:sp>
      <p:sp>
        <p:nvSpPr>
          <p:cNvPr id="5" name="下矢印 4"/>
          <p:cNvSpPr/>
          <p:nvPr/>
        </p:nvSpPr>
        <p:spPr>
          <a:xfrm>
            <a:off x="2051719" y="3429000"/>
            <a:ext cx="890695" cy="648072"/>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右矢印 5"/>
          <p:cNvSpPr/>
          <p:nvPr/>
        </p:nvSpPr>
        <p:spPr>
          <a:xfrm>
            <a:off x="4572000" y="4636036"/>
            <a:ext cx="720080" cy="943514"/>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上矢印 8"/>
          <p:cNvSpPr/>
          <p:nvPr/>
        </p:nvSpPr>
        <p:spPr>
          <a:xfrm>
            <a:off x="6732240" y="3446252"/>
            <a:ext cx="864096" cy="756084"/>
          </a:xfrm>
          <a:prstGeom prs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コンテンツ プレースホルダー 2"/>
          <p:cNvSpPr>
            <a:spLocks noGrp="1"/>
          </p:cNvSpPr>
          <p:nvPr>
            <p:ph idx="1"/>
          </p:nvPr>
        </p:nvSpPr>
        <p:spPr/>
        <p:txBody>
          <a:bodyPr/>
          <a:lstStyle/>
          <a:p>
            <a:endParaRPr kumimoji="1" lang="ja-JP" altLang="en-US" dirty="0"/>
          </a:p>
        </p:txBody>
      </p:sp>
      <p:sp>
        <p:nvSpPr>
          <p:cNvPr id="11" name="角丸四角形 10"/>
          <p:cNvSpPr/>
          <p:nvPr/>
        </p:nvSpPr>
        <p:spPr>
          <a:xfrm>
            <a:off x="5429224" y="1714488"/>
            <a:ext cx="3429056" cy="1500198"/>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solidFill>
                  <a:schemeClr val="bg1"/>
                </a:solidFill>
              </a:rPr>
              <a:t>一度ボールを見失うと再び追跡することが</a:t>
            </a:r>
            <a:endParaRPr kumimoji="1" lang="en-US" altLang="ja-JP" sz="2400" dirty="0" smtClean="0">
              <a:solidFill>
                <a:schemeClr val="bg1"/>
              </a:solidFill>
            </a:endParaRPr>
          </a:p>
          <a:p>
            <a:pPr algn="ctr"/>
            <a:r>
              <a:rPr kumimoji="1" lang="ja-JP" altLang="en-US" sz="2400" dirty="0" smtClean="0">
                <a:solidFill>
                  <a:schemeClr val="bg1"/>
                </a:solidFill>
              </a:rPr>
              <a:t>困難</a:t>
            </a:r>
            <a:endParaRPr kumimoji="1" lang="ja-JP" altLang="en-US" sz="2400" dirty="0">
              <a:solidFill>
                <a:schemeClr val="bg1"/>
              </a:solidFill>
            </a:endParaRPr>
          </a:p>
        </p:txBody>
      </p:sp>
      <p:sp>
        <p:nvSpPr>
          <p:cNvPr id="10" name="左矢印 9"/>
          <p:cNvSpPr/>
          <p:nvPr/>
        </p:nvSpPr>
        <p:spPr>
          <a:xfrm>
            <a:off x="4048894" y="1904919"/>
            <a:ext cx="864096" cy="1080120"/>
          </a:xfrm>
          <a:prstGeom prst="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角丸四角形 11"/>
          <p:cNvSpPr/>
          <p:nvPr/>
        </p:nvSpPr>
        <p:spPr>
          <a:xfrm>
            <a:off x="2510758" y="2787442"/>
            <a:ext cx="4320480" cy="2004311"/>
          </a:xfrm>
          <a:prstGeom prst="roundRect">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tx1"/>
                </a:solidFill>
              </a:rPr>
              <a:t>短時間であればオクルージョンが起きてもボールの位置を推定できる</a:t>
            </a:r>
          </a:p>
        </p:txBody>
      </p:sp>
      <p:sp>
        <p:nvSpPr>
          <p:cNvPr id="17" name="角丸四角形 16"/>
          <p:cNvSpPr/>
          <p:nvPr/>
        </p:nvSpPr>
        <p:spPr>
          <a:xfrm>
            <a:off x="2648755" y="2540706"/>
            <a:ext cx="4320480" cy="2004311"/>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dirty="0">
                <a:solidFill>
                  <a:schemeClr val="tx1"/>
                </a:solidFill>
              </a:rPr>
              <a:t>常に全画面を探索するのでボールの位置を検出できる</a:t>
            </a:r>
            <a:endParaRPr lang="en-US" altLang="ja-JP" sz="2400" dirty="0">
              <a:solidFill>
                <a:schemeClr val="tx1"/>
              </a:solidFill>
            </a:endParaRPr>
          </a:p>
        </p:txBody>
      </p:sp>
    </p:spTree>
    <p:extLst>
      <p:ext uri="{BB962C8B-B14F-4D97-AF65-F5344CB8AC3E}">
        <p14:creationId xmlns:p14="http://schemas.microsoft.com/office/powerpoint/2010/main" val="3976819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1000"/>
                                        <p:tgtEl>
                                          <p:spTgt spid="12"/>
                                        </p:tgtEl>
                                      </p:cBhvr>
                                    </p:animEffect>
                                    <p:anim calcmode="lin" valueType="num">
                                      <p:cBhvr>
                                        <p:cTn id="43" dur="1000" fill="hold"/>
                                        <p:tgtEl>
                                          <p:spTgt spid="12"/>
                                        </p:tgtEl>
                                        <p:attrNameLst>
                                          <p:attrName>ppt_x</p:attrName>
                                        </p:attrNameLst>
                                      </p:cBhvr>
                                      <p:tavLst>
                                        <p:tav tm="0">
                                          <p:val>
                                            <p:strVal val="#ppt_x"/>
                                          </p:val>
                                        </p:tav>
                                        <p:tav tm="100000">
                                          <p:val>
                                            <p:strVal val="#ppt_x"/>
                                          </p:val>
                                        </p:tav>
                                      </p:tavLst>
                                    </p:anim>
                                    <p:anim calcmode="lin" valueType="num">
                                      <p:cBhvr>
                                        <p:cTn id="4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fade">
                                      <p:cBhvr>
                                        <p:cTn id="49" dur="1000"/>
                                        <p:tgtEl>
                                          <p:spTgt spid="9"/>
                                        </p:tgtEl>
                                      </p:cBhvr>
                                    </p:animEffect>
                                    <p:anim calcmode="lin" valueType="num">
                                      <p:cBhvr>
                                        <p:cTn id="50" dur="1000" fill="hold"/>
                                        <p:tgtEl>
                                          <p:spTgt spid="9"/>
                                        </p:tgtEl>
                                        <p:attrNameLst>
                                          <p:attrName>ppt_x</p:attrName>
                                        </p:attrNameLst>
                                      </p:cBhvr>
                                      <p:tavLst>
                                        <p:tav tm="0">
                                          <p:val>
                                            <p:strVal val="#ppt_x"/>
                                          </p:val>
                                        </p:tav>
                                        <p:tav tm="100000">
                                          <p:val>
                                            <p:strVal val="#ppt_x"/>
                                          </p:val>
                                        </p:tav>
                                      </p:tavLst>
                                    </p:anim>
                                    <p:anim calcmode="lin" valueType="num">
                                      <p:cBhvr>
                                        <p:cTn id="5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fade">
                                      <p:cBhvr>
                                        <p:cTn id="56" dur="1000"/>
                                        <p:tgtEl>
                                          <p:spTgt spid="11"/>
                                        </p:tgtEl>
                                      </p:cBhvr>
                                    </p:animEffect>
                                    <p:anim calcmode="lin" valueType="num">
                                      <p:cBhvr>
                                        <p:cTn id="57" dur="1000" fill="hold"/>
                                        <p:tgtEl>
                                          <p:spTgt spid="11"/>
                                        </p:tgtEl>
                                        <p:attrNameLst>
                                          <p:attrName>ppt_x</p:attrName>
                                        </p:attrNameLst>
                                      </p:cBhvr>
                                      <p:tavLst>
                                        <p:tav tm="0">
                                          <p:val>
                                            <p:strVal val="#ppt_x"/>
                                          </p:val>
                                        </p:tav>
                                        <p:tav tm="100000">
                                          <p:val>
                                            <p:strVal val="#ppt_x"/>
                                          </p:val>
                                        </p:tav>
                                      </p:tavLst>
                                    </p:anim>
                                    <p:anim calcmode="lin" valueType="num">
                                      <p:cBhvr>
                                        <p:cTn id="5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0"/>
                                        </p:tgtEl>
                                        <p:attrNameLst>
                                          <p:attrName>style.visibility</p:attrName>
                                        </p:attrNameLst>
                                      </p:cBhvr>
                                      <p:to>
                                        <p:strVal val="visible"/>
                                      </p:to>
                                    </p:set>
                                    <p:animEffect transition="in" filter="fade">
                                      <p:cBhvr>
                                        <p:cTn id="63" dur="1000"/>
                                        <p:tgtEl>
                                          <p:spTgt spid="10"/>
                                        </p:tgtEl>
                                      </p:cBhvr>
                                    </p:animEffect>
                                    <p:anim calcmode="lin" valueType="num">
                                      <p:cBhvr>
                                        <p:cTn id="64" dur="1000" fill="hold"/>
                                        <p:tgtEl>
                                          <p:spTgt spid="10"/>
                                        </p:tgtEl>
                                        <p:attrNameLst>
                                          <p:attrName>ppt_x</p:attrName>
                                        </p:attrNameLst>
                                      </p:cBhvr>
                                      <p:tavLst>
                                        <p:tav tm="0">
                                          <p:val>
                                            <p:strVal val="#ppt_x"/>
                                          </p:val>
                                        </p:tav>
                                        <p:tav tm="100000">
                                          <p:val>
                                            <p:strVal val="#ppt_x"/>
                                          </p:val>
                                        </p:tav>
                                      </p:tavLst>
                                    </p:anim>
                                    <p:anim calcmode="lin" valueType="num">
                                      <p:cBhvr>
                                        <p:cTn id="6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17"/>
                                        </p:tgtEl>
                                        <p:attrNameLst>
                                          <p:attrName>style.visibility</p:attrName>
                                        </p:attrNameLst>
                                      </p:cBhvr>
                                      <p:to>
                                        <p:strVal val="visible"/>
                                      </p:to>
                                    </p:set>
                                    <p:animEffect transition="in" filter="fade">
                                      <p:cBhvr>
                                        <p:cTn id="70" dur="1000"/>
                                        <p:tgtEl>
                                          <p:spTgt spid="17"/>
                                        </p:tgtEl>
                                      </p:cBhvr>
                                    </p:animEffect>
                                    <p:anim calcmode="lin" valueType="num">
                                      <p:cBhvr>
                                        <p:cTn id="71" dur="1000" fill="hold"/>
                                        <p:tgtEl>
                                          <p:spTgt spid="17"/>
                                        </p:tgtEl>
                                        <p:attrNameLst>
                                          <p:attrName>ppt_x</p:attrName>
                                        </p:attrNameLst>
                                      </p:cBhvr>
                                      <p:tavLst>
                                        <p:tav tm="0">
                                          <p:val>
                                            <p:strVal val="#ppt_x"/>
                                          </p:val>
                                        </p:tav>
                                        <p:tav tm="100000">
                                          <p:val>
                                            <p:strVal val="#ppt_x"/>
                                          </p:val>
                                        </p:tav>
                                      </p:tavLst>
                                    </p:anim>
                                    <p:anim calcmode="lin" valueType="num">
                                      <p:cBhvr>
                                        <p:cTn id="72"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5" grpId="0" animBg="1"/>
      <p:bldP spid="6" grpId="0" animBg="1"/>
      <p:bldP spid="9" grpId="0" animBg="1"/>
      <p:bldP spid="11" grpId="0" animBg="1"/>
      <p:bldP spid="10" grpId="0" animBg="1"/>
      <p:bldP spid="12" grpId="0" animBg="1"/>
      <p:bldP spid="1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オクルージョン</a:t>
            </a:r>
            <a:endParaRPr kumimoji="1" lang="ja-JP" altLang="en-US" dirty="0"/>
          </a:p>
        </p:txBody>
      </p:sp>
      <p:sp>
        <p:nvSpPr>
          <p:cNvPr id="6" name="コンテンツ プレースホルダー 5"/>
          <p:cNvSpPr>
            <a:spLocks noGrp="1"/>
          </p:cNvSpPr>
          <p:nvPr>
            <p:ph idx="1"/>
          </p:nvPr>
        </p:nvSpPr>
        <p:spPr/>
        <p:txBody>
          <a:bodyPr/>
          <a:lstStyle/>
          <a:p>
            <a:endParaRPr kumimoji="1" lang="ja-JP" altLang="en-US" dirty="0"/>
          </a:p>
        </p:txBody>
      </p:sp>
      <p:sp>
        <p:nvSpPr>
          <p:cNvPr id="7" name="角丸四角形 6"/>
          <p:cNvSpPr/>
          <p:nvPr/>
        </p:nvSpPr>
        <p:spPr>
          <a:xfrm>
            <a:off x="467544" y="2564904"/>
            <a:ext cx="4320480" cy="2448272"/>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ja-JP" sz="2400" dirty="0"/>
              <a:t>ボールが人間の足などに隠れてしまうと</a:t>
            </a:r>
            <a:r>
              <a:rPr lang="ja-JP" altLang="ja-JP" sz="2400" dirty="0" smtClean="0"/>
              <a:t>いった</a:t>
            </a:r>
            <a:r>
              <a:rPr lang="ja-JP" altLang="en-US" sz="2400" dirty="0" smtClean="0"/>
              <a:t>現象</a:t>
            </a:r>
            <a:endParaRPr lang="en-US" altLang="ja-JP" sz="2400" dirty="0" smtClean="0"/>
          </a:p>
          <a:p>
            <a:pPr algn="ctr"/>
            <a:r>
              <a:rPr kumimoji="1" lang="ja-JP" altLang="en-US" sz="2400" dirty="0"/>
              <a:t>テンプレート</a:t>
            </a:r>
            <a:r>
              <a:rPr kumimoji="1" lang="ja-JP" altLang="en-US" sz="2400" dirty="0" smtClean="0"/>
              <a:t>画像と一致しない</a:t>
            </a:r>
            <a:endParaRPr kumimoji="1" lang="ja-JP" altLang="en-US" sz="2400" dirty="0"/>
          </a:p>
        </p:txBody>
      </p:sp>
      <p:pic>
        <p:nvPicPr>
          <p:cNvPr id="8" name="Picture 3" descr="C:\Users\h2008-3\Desktop\P28f.jpg"/>
          <p:cNvPicPr>
            <a:picLocks noChangeAspect="1" noChangeArrowheads="1"/>
          </p:cNvPicPr>
          <p:nvPr/>
        </p:nvPicPr>
        <p:blipFill>
          <a:blip r:embed="rId2" cstate="print"/>
          <a:srcRect/>
          <a:stretch>
            <a:fillRect/>
          </a:stretch>
        </p:blipFill>
        <p:spPr bwMode="auto">
          <a:xfrm>
            <a:off x="4984190" y="2324561"/>
            <a:ext cx="3520768" cy="2928958"/>
          </a:xfrm>
          <a:prstGeom prst="rect">
            <a:avLst/>
          </a:prstGeom>
          <a:noFill/>
        </p:spPr>
      </p:pic>
    </p:spTree>
    <p:extLst>
      <p:ext uri="{BB962C8B-B14F-4D97-AF65-F5344CB8AC3E}">
        <p14:creationId xmlns:p14="http://schemas.microsoft.com/office/powerpoint/2010/main" val="36268126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切り替え追跡手法</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endParaRPr kumimoji="1" lang="en-US" altLang="ja-JP" dirty="0" smtClean="0"/>
          </a:p>
          <a:p>
            <a:pPr marL="0" indent="0">
              <a:buNone/>
            </a:pPr>
            <a:endParaRPr lang="en-US" altLang="ja-JP" dirty="0"/>
          </a:p>
          <a:p>
            <a:pPr marL="0" indent="0">
              <a:buNone/>
            </a:pPr>
            <a:endParaRPr kumimoji="1" lang="en-US" altLang="ja-JP" dirty="0" smtClean="0"/>
          </a:p>
          <a:p>
            <a:pPr marL="0" indent="0">
              <a:buNone/>
            </a:pPr>
            <a:endParaRPr kumimoji="1" lang="en-US" altLang="ja-JP" dirty="0" smtClean="0"/>
          </a:p>
          <a:p>
            <a:pPr marL="0" indent="0">
              <a:buNone/>
            </a:pPr>
            <a:endParaRPr kumimoji="1" lang="en-US" altLang="ja-JP" dirty="0" smtClean="0"/>
          </a:p>
          <a:p>
            <a:pPr marL="0" indent="0">
              <a:buNone/>
            </a:pPr>
            <a:endParaRPr lang="en-US" altLang="ja-JP" dirty="0" smtClean="0"/>
          </a:p>
          <a:p>
            <a:pPr marL="0" indent="0">
              <a:buNone/>
            </a:pPr>
            <a:endParaRPr lang="en-US" altLang="ja-JP" dirty="0"/>
          </a:p>
          <a:p>
            <a:pPr marL="0" indent="0">
              <a:buNone/>
            </a:pPr>
            <a:endParaRPr lang="en-US" altLang="ja-JP" dirty="0"/>
          </a:p>
          <a:p>
            <a:pPr marL="0" indent="0">
              <a:buNone/>
            </a:pPr>
            <a:endParaRPr lang="en-US" altLang="ja-JP" dirty="0" smtClean="0"/>
          </a:p>
        </p:txBody>
      </p:sp>
      <p:sp>
        <p:nvSpPr>
          <p:cNvPr id="4" name="角丸四角形 3"/>
          <p:cNvSpPr/>
          <p:nvPr/>
        </p:nvSpPr>
        <p:spPr>
          <a:xfrm>
            <a:off x="890142" y="1556792"/>
            <a:ext cx="7104282" cy="989856"/>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smtClean="0">
                <a:solidFill>
                  <a:schemeClr val="tx1"/>
                </a:solidFill>
              </a:rPr>
              <a:t>テンプレートマッチング　→　パーティクルフィルタ</a:t>
            </a:r>
            <a:endParaRPr lang="en-US" altLang="ja-JP" sz="2400" b="1" dirty="0">
              <a:solidFill>
                <a:schemeClr val="tx1"/>
              </a:solidFill>
            </a:endParaRPr>
          </a:p>
        </p:txBody>
      </p:sp>
      <p:sp>
        <p:nvSpPr>
          <p:cNvPr id="5" name="角丸四角形 4"/>
          <p:cNvSpPr/>
          <p:nvPr/>
        </p:nvSpPr>
        <p:spPr>
          <a:xfrm>
            <a:off x="895078" y="3296742"/>
            <a:ext cx="7104282" cy="989856"/>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smtClean="0">
                <a:solidFill>
                  <a:schemeClr val="tx1"/>
                </a:solidFill>
              </a:rPr>
              <a:t>パーティクルフィルタ　→　テンプレートマッチング</a:t>
            </a:r>
            <a:endParaRPr lang="en-US" altLang="ja-JP" sz="2400" b="1" dirty="0">
              <a:solidFill>
                <a:schemeClr val="tx1"/>
              </a:solidFill>
            </a:endParaRPr>
          </a:p>
        </p:txBody>
      </p:sp>
      <p:sp>
        <p:nvSpPr>
          <p:cNvPr id="6" name="タイトル 1"/>
          <p:cNvSpPr txBox="1">
            <a:spLocks/>
          </p:cNvSpPr>
          <p:nvPr/>
        </p:nvSpPr>
        <p:spPr>
          <a:xfrm>
            <a:off x="860376" y="2546648"/>
            <a:ext cx="5053609" cy="750094"/>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defRPr/>
            </a:pPr>
            <a:r>
              <a:rPr lang="ja-JP" altLang="en-US" sz="2800" dirty="0" smtClean="0"/>
              <a:t>の場合でも</a:t>
            </a:r>
            <a:endParaRPr lang="ja-JP" altLang="en-US" sz="2800" dirty="0"/>
          </a:p>
        </p:txBody>
      </p:sp>
      <p:sp>
        <p:nvSpPr>
          <p:cNvPr id="7" name="タイトル 1"/>
          <p:cNvSpPr txBox="1">
            <a:spLocks/>
          </p:cNvSpPr>
          <p:nvPr/>
        </p:nvSpPr>
        <p:spPr>
          <a:xfrm>
            <a:off x="860376" y="4286598"/>
            <a:ext cx="5105773" cy="750094"/>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defRPr/>
            </a:pPr>
            <a:r>
              <a:rPr lang="ja-JP" altLang="en-US" sz="2800" dirty="0" smtClean="0"/>
              <a:t>の場合でも</a:t>
            </a:r>
            <a:endParaRPr lang="ja-JP" altLang="en-US" sz="2800" dirty="0"/>
          </a:p>
        </p:txBody>
      </p:sp>
      <p:sp>
        <p:nvSpPr>
          <p:cNvPr id="8" name="タイトル 1"/>
          <p:cNvSpPr txBox="1">
            <a:spLocks/>
          </p:cNvSpPr>
          <p:nvPr/>
        </p:nvSpPr>
        <p:spPr>
          <a:xfrm>
            <a:off x="912540" y="6107906"/>
            <a:ext cx="8022826" cy="750094"/>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endParaRPr lang="en-US" altLang="ja-JP" sz="2800" dirty="0"/>
          </a:p>
          <a:p>
            <a:pPr algn="l">
              <a:defRPr/>
            </a:pPr>
            <a:endParaRPr lang="ja-JP" altLang="en-US" sz="2800" dirty="0"/>
          </a:p>
        </p:txBody>
      </p:sp>
      <p:sp>
        <p:nvSpPr>
          <p:cNvPr id="9" name="角丸四角形 8"/>
          <p:cNvSpPr/>
          <p:nvPr/>
        </p:nvSpPr>
        <p:spPr>
          <a:xfrm>
            <a:off x="1242863" y="1558702"/>
            <a:ext cx="6408712" cy="3528392"/>
          </a:xfrm>
          <a:prstGeom prst="roundRect">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800" b="1" dirty="0">
                <a:solidFill>
                  <a:schemeClr val="tx1"/>
                </a:solidFill>
              </a:rPr>
              <a:t>互いの欠点を補えるので切り替え追跡手法は</a:t>
            </a:r>
            <a:r>
              <a:rPr lang="ja-JP" altLang="en-US" sz="2800" b="1" dirty="0">
                <a:solidFill>
                  <a:srgbClr val="FF0000"/>
                </a:solidFill>
              </a:rPr>
              <a:t>効果がある</a:t>
            </a:r>
          </a:p>
        </p:txBody>
      </p:sp>
    </p:spTree>
    <p:extLst>
      <p:ext uri="{BB962C8B-B14F-4D97-AF65-F5344CB8AC3E}">
        <p14:creationId xmlns:p14="http://schemas.microsoft.com/office/powerpoint/2010/main" val="31827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
                                        <p:tgtEl>
                                          <p:spTgt spid="6"/>
                                        </p:tgtEl>
                                      </p:cBhvr>
                                    </p:animEffect>
                                    <p:anim calcmode="lin" valueType="num">
                                      <p:cBhvr>
                                        <p:cTn id="14" dur="10" fill="hold"/>
                                        <p:tgtEl>
                                          <p:spTgt spid="6"/>
                                        </p:tgtEl>
                                        <p:attrNameLst>
                                          <p:attrName>ppt_x</p:attrName>
                                        </p:attrNameLst>
                                      </p:cBhvr>
                                      <p:tavLst>
                                        <p:tav tm="0">
                                          <p:val>
                                            <p:strVal val="#ppt_x"/>
                                          </p:val>
                                        </p:tav>
                                        <p:tav tm="100000">
                                          <p:val>
                                            <p:strVal val="#ppt_x"/>
                                          </p:val>
                                        </p:tav>
                                      </p:tavLst>
                                    </p:anim>
                                    <p:anim calcmode="lin" valueType="num">
                                      <p:cBhvr>
                                        <p:cTn id="15" dur="1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1000"/>
                                        <p:tgtEl>
                                          <p:spTgt spid="5"/>
                                        </p:tgtEl>
                                      </p:cBhvr>
                                    </p:animEffect>
                                    <p:anim calcmode="lin" valueType="num">
                                      <p:cBhvr>
                                        <p:cTn id="21" dur="1000" fill="hold"/>
                                        <p:tgtEl>
                                          <p:spTgt spid="5"/>
                                        </p:tgtEl>
                                        <p:attrNameLst>
                                          <p:attrName>ppt_x</p:attrName>
                                        </p:attrNameLst>
                                      </p:cBhvr>
                                      <p:tavLst>
                                        <p:tav tm="0">
                                          <p:val>
                                            <p:strVal val="#ppt_x"/>
                                          </p:val>
                                        </p:tav>
                                        <p:tav tm="100000">
                                          <p:val>
                                            <p:strVal val="#ppt_x"/>
                                          </p:val>
                                        </p:tav>
                                      </p:tavLst>
                                    </p:anim>
                                    <p:anim calcmode="lin" valueType="num">
                                      <p:cBhvr>
                                        <p:cTn id="22" dur="1000" fill="hold"/>
                                        <p:tgtEl>
                                          <p:spTgt spid="5"/>
                                        </p:tgtEl>
                                        <p:attrNameLst>
                                          <p:attrName>ppt_y</p:attrName>
                                        </p:attrNameLst>
                                      </p:cBhvr>
                                      <p:tavLst>
                                        <p:tav tm="0">
                                          <p:val>
                                            <p:strVal val="#ppt_y+.1"/>
                                          </p:val>
                                        </p:tav>
                                        <p:tav tm="100000">
                                          <p:val>
                                            <p:strVal val="#ppt_y"/>
                                          </p:val>
                                        </p:tav>
                                      </p:tavLst>
                                    </p:anim>
                                  </p:childTnLst>
                                </p:cTn>
                              </p:par>
                            </p:childTnLst>
                          </p:cTn>
                        </p:par>
                        <p:par>
                          <p:cTn id="23" fill="hold">
                            <p:stCondLst>
                              <p:cond delay="1000"/>
                            </p:stCondLst>
                            <p:childTnLst>
                              <p:par>
                                <p:cTn id="24" presetID="42" presetClass="entr" presetSubtype="0"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10"/>
                                        <p:tgtEl>
                                          <p:spTgt spid="7"/>
                                        </p:tgtEl>
                                      </p:cBhvr>
                                    </p:animEffect>
                                    <p:anim calcmode="lin" valueType="num">
                                      <p:cBhvr>
                                        <p:cTn id="27" dur="10" fill="hold"/>
                                        <p:tgtEl>
                                          <p:spTgt spid="7"/>
                                        </p:tgtEl>
                                        <p:attrNameLst>
                                          <p:attrName>ppt_x</p:attrName>
                                        </p:attrNameLst>
                                      </p:cBhvr>
                                      <p:tavLst>
                                        <p:tav tm="0">
                                          <p:val>
                                            <p:strVal val="#ppt_x"/>
                                          </p:val>
                                        </p:tav>
                                        <p:tav tm="100000">
                                          <p:val>
                                            <p:strVal val="#ppt_x"/>
                                          </p:val>
                                        </p:tav>
                                      </p:tavLst>
                                    </p:anim>
                                    <p:anim calcmode="lin" valueType="num">
                                      <p:cBhvr>
                                        <p:cTn id="28" dur="1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1000"/>
                                        <p:tgtEl>
                                          <p:spTgt spid="9"/>
                                        </p:tgtEl>
                                      </p:cBhvr>
                                    </p:animEffect>
                                    <p:anim calcmode="lin" valueType="num">
                                      <p:cBhvr>
                                        <p:cTn id="34" dur="1000" fill="hold"/>
                                        <p:tgtEl>
                                          <p:spTgt spid="9"/>
                                        </p:tgtEl>
                                        <p:attrNameLst>
                                          <p:attrName>ppt_x</p:attrName>
                                        </p:attrNameLst>
                                      </p:cBhvr>
                                      <p:tavLst>
                                        <p:tav tm="0">
                                          <p:val>
                                            <p:strVal val="#ppt_x"/>
                                          </p:val>
                                        </p:tav>
                                        <p:tav tm="100000">
                                          <p:val>
                                            <p:strVal val="#ppt_x"/>
                                          </p:val>
                                        </p:tav>
                                      </p:tavLst>
                                    </p:anim>
                                    <p:anim calcmode="lin" valueType="num">
                                      <p:cBhvr>
                                        <p:cTn id="3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ja-JP" altLang="en-US" sz="4000" dirty="0"/>
              <a:t>提案手法</a:t>
            </a:r>
            <a:r>
              <a:rPr lang="ja-JP" altLang="en-US" sz="4000" dirty="0" smtClean="0"/>
              <a:t>の</a:t>
            </a:r>
            <a:r>
              <a:rPr lang="ja-JP" altLang="en-US" sz="4000" dirty="0"/>
              <a:t>簡略</a:t>
            </a:r>
            <a:r>
              <a:rPr lang="ja-JP" altLang="en-US" sz="4000" dirty="0" smtClean="0"/>
              <a:t>図</a:t>
            </a:r>
            <a:endParaRPr lang="ja-JP" altLang="ja-JP" sz="4000" dirty="0" smtClean="0"/>
          </a:p>
        </p:txBody>
      </p:sp>
      <p:sp>
        <p:nvSpPr>
          <p:cNvPr id="33795" name="Rectangle 3"/>
          <p:cNvSpPr>
            <a:spLocks noGrp="1" noChangeArrowheads="1"/>
          </p:cNvSpPr>
          <p:nvPr>
            <p:ph type="body" idx="1"/>
          </p:nvPr>
        </p:nvSpPr>
        <p:spPr/>
        <p:txBody>
          <a:bodyPr/>
          <a:lstStyle/>
          <a:p>
            <a:pPr eaLnBrk="1" hangingPunct="1"/>
            <a:r>
              <a:rPr lang="ja-JP" altLang="en-US" dirty="0" smtClean="0"/>
              <a:t>　</a:t>
            </a:r>
            <a:endParaRPr lang="ja-JP" altLang="ja-JP" dirty="0" smtClean="0"/>
          </a:p>
        </p:txBody>
      </p:sp>
      <p:sp>
        <p:nvSpPr>
          <p:cNvPr id="33796" name="AutoShape 5"/>
          <p:cNvSpPr>
            <a:spLocks noChangeArrowheads="1"/>
          </p:cNvSpPr>
          <p:nvPr/>
        </p:nvSpPr>
        <p:spPr bwMode="auto">
          <a:xfrm>
            <a:off x="1331913" y="2924175"/>
            <a:ext cx="2303462" cy="2305050"/>
          </a:xfrm>
          <a:prstGeom prst="flowChartConnector">
            <a:avLst/>
          </a:prstGeom>
          <a:solidFill>
            <a:srgbClr val="00B050"/>
          </a:solidFill>
          <a:ln w="9525">
            <a:solidFill>
              <a:schemeClr val="tx1"/>
            </a:solidFill>
            <a:round/>
            <a:headEnd/>
            <a:tailEnd/>
          </a:ln>
        </p:spPr>
        <p:txBody>
          <a:bodyPr wrap="none" anchor="ctr"/>
          <a:lstStyle>
            <a:lvl1pPr eaLnBrk="0" hangingPunct="0">
              <a:defRPr kumimoji="1">
                <a:solidFill>
                  <a:schemeClr val="tx1"/>
                </a:solidFill>
                <a:latin typeface="Verdana" pitchFamily="34" charset="0"/>
                <a:ea typeface="ＭＳ Ｐゴシック" charset="-128"/>
              </a:defRPr>
            </a:lvl1pPr>
            <a:lvl2pPr marL="742950" indent="-285750" eaLnBrk="0" hangingPunct="0">
              <a:defRPr kumimoji="1">
                <a:solidFill>
                  <a:schemeClr val="tx1"/>
                </a:solidFill>
                <a:latin typeface="Verdana" pitchFamily="34" charset="0"/>
                <a:ea typeface="ＭＳ Ｐゴシック" charset="-128"/>
              </a:defRPr>
            </a:lvl2pPr>
            <a:lvl3pPr marL="1143000" indent="-228600" eaLnBrk="0" hangingPunct="0">
              <a:defRPr kumimoji="1">
                <a:solidFill>
                  <a:schemeClr val="tx1"/>
                </a:solidFill>
                <a:latin typeface="Verdana" pitchFamily="34" charset="0"/>
                <a:ea typeface="ＭＳ Ｐゴシック" charset="-128"/>
              </a:defRPr>
            </a:lvl3pPr>
            <a:lvl4pPr marL="1600200" indent="-228600" eaLnBrk="0" hangingPunct="0">
              <a:defRPr kumimoji="1">
                <a:solidFill>
                  <a:schemeClr val="tx1"/>
                </a:solidFill>
                <a:latin typeface="Verdana" pitchFamily="34" charset="0"/>
                <a:ea typeface="ＭＳ Ｐゴシック" charset="-128"/>
              </a:defRPr>
            </a:lvl4pPr>
            <a:lvl5pPr marL="2057400" indent="-228600" eaLnBrk="0" hangingPunct="0">
              <a:defRPr kumimoji="1">
                <a:solidFill>
                  <a:schemeClr val="tx1"/>
                </a:solidFill>
                <a:latin typeface="Verdana" pitchFamily="34" charset="0"/>
                <a:ea typeface="ＭＳ Ｐゴシック" charset="-128"/>
              </a:defRPr>
            </a:lvl5pPr>
            <a:lvl6pPr marL="2514600" indent="-228600" eaLnBrk="0" fontAlgn="base" hangingPunct="0">
              <a:spcBef>
                <a:spcPct val="0"/>
              </a:spcBef>
              <a:spcAft>
                <a:spcPct val="0"/>
              </a:spcAft>
              <a:defRPr kumimoji="1">
                <a:solidFill>
                  <a:schemeClr val="tx1"/>
                </a:solidFill>
                <a:latin typeface="Verdana" pitchFamily="34" charset="0"/>
                <a:ea typeface="ＭＳ Ｐゴシック" charset="-128"/>
              </a:defRPr>
            </a:lvl6pPr>
            <a:lvl7pPr marL="2971800" indent="-228600" eaLnBrk="0" fontAlgn="base" hangingPunct="0">
              <a:spcBef>
                <a:spcPct val="0"/>
              </a:spcBef>
              <a:spcAft>
                <a:spcPct val="0"/>
              </a:spcAft>
              <a:defRPr kumimoji="1">
                <a:solidFill>
                  <a:schemeClr val="tx1"/>
                </a:solidFill>
                <a:latin typeface="Verdana" pitchFamily="34" charset="0"/>
                <a:ea typeface="ＭＳ Ｐゴシック" charset="-128"/>
              </a:defRPr>
            </a:lvl7pPr>
            <a:lvl8pPr marL="3429000" indent="-228600" eaLnBrk="0" fontAlgn="base" hangingPunct="0">
              <a:spcBef>
                <a:spcPct val="0"/>
              </a:spcBef>
              <a:spcAft>
                <a:spcPct val="0"/>
              </a:spcAft>
              <a:defRPr kumimoji="1">
                <a:solidFill>
                  <a:schemeClr val="tx1"/>
                </a:solidFill>
                <a:latin typeface="Verdana" pitchFamily="34" charset="0"/>
                <a:ea typeface="ＭＳ Ｐゴシック" charset="-128"/>
              </a:defRPr>
            </a:lvl8pPr>
            <a:lvl9pPr marL="3886200" indent="-228600" eaLnBrk="0" fontAlgn="base" hangingPunct="0">
              <a:spcBef>
                <a:spcPct val="0"/>
              </a:spcBef>
              <a:spcAft>
                <a:spcPct val="0"/>
              </a:spcAft>
              <a:defRPr kumimoji="1">
                <a:solidFill>
                  <a:schemeClr val="tx1"/>
                </a:solidFill>
                <a:latin typeface="Verdana" pitchFamily="34" charset="0"/>
                <a:ea typeface="ＭＳ Ｐゴシック" charset="-128"/>
              </a:defRPr>
            </a:lvl9pPr>
          </a:lstStyle>
          <a:p>
            <a:pPr algn="ctr" eaLnBrk="1" hangingPunct="1"/>
            <a:r>
              <a:rPr lang="en-US" altLang="ja-JP" b="1" dirty="0" smtClean="0"/>
              <a:t>TM</a:t>
            </a:r>
            <a:endParaRPr lang="en-US" altLang="ja-JP" b="1" dirty="0"/>
          </a:p>
        </p:txBody>
      </p:sp>
      <p:sp>
        <p:nvSpPr>
          <p:cNvPr id="33797" name="AutoShape 8"/>
          <p:cNvSpPr>
            <a:spLocks noChangeArrowheads="1"/>
          </p:cNvSpPr>
          <p:nvPr/>
        </p:nvSpPr>
        <p:spPr bwMode="auto">
          <a:xfrm>
            <a:off x="3635375" y="2924175"/>
            <a:ext cx="2089150" cy="733425"/>
          </a:xfrm>
          <a:prstGeom prst="curvedDownArrow">
            <a:avLst>
              <a:gd name="adj1" fmla="val 56970"/>
              <a:gd name="adj2" fmla="val 113939"/>
              <a:gd name="adj3" fmla="val 33333"/>
            </a:avLst>
          </a:prstGeom>
          <a:solidFill>
            <a:srgbClr val="FFFF99"/>
          </a:solidFill>
          <a:ln w="9525">
            <a:solidFill>
              <a:schemeClr val="tx1"/>
            </a:solidFill>
            <a:miter lim="800000"/>
            <a:headEnd/>
            <a:tailEnd/>
          </a:ln>
        </p:spPr>
        <p:txBody>
          <a:bodyPr wrap="none" anchor="ctr"/>
          <a:lstStyle>
            <a:lvl1pPr eaLnBrk="0" hangingPunct="0">
              <a:defRPr kumimoji="1">
                <a:solidFill>
                  <a:schemeClr val="tx1"/>
                </a:solidFill>
                <a:latin typeface="Verdana" pitchFamily="34" charset="0"/>
                <a:ea typeface="ＭＳ Ｐゴシック" charset="-128"/>
              </a:defRPr>
            </a:lvl1pPr>
            <a:lvl2pPr marL="742950" indent="-285750" eaLnBrk="0" hangingPunct="0">
              <a:defRPr kumimoji="1">
                <a:solidFill>
                  <a:schemeClr val="tx1"/>
                </a:solidFill>
                <a:latin typeface="Verdana" pitchFamily="34" charset="0"/>
                <a:ea typeface="ＭＳ Ｐゴシック" charset="-128"/>
              </a:defRPr>
            </a:lvl2pPr>
            <a:lvl3pPr marL="1143000" indent="-228600" eaLnBrk="0" hangingPunct="0">
              <a:defRPr kumimoji="1">
                <a:solidFill>
                  <a:schemeClr val="tx1"/>
                </a:solidFill>
                <a:latin typeface="Verdana" pitchFamily="34" charset="0"/>
                <a:ea typeface="ＭＳ Ｐゴシック" charset="-128"/>
              </a:defRPr>
            </a:lvl3pPr>
            <a:lvl4pPr marL="1600200" indent="-228600" eaLnBrk="0" hangingPunct="0">
              <a:defRPr kumimoji="1">
                <a:solidFill>
                  <a:schemeClr val="tx1"/>
                </a:solidFill>
                <a:latin typeface="Verdana" pitchFamily="34" charset="0"/>
                <a:ea typeface="ＭＳ Ｐゴシック" charset="-128"/>
              </a:defRPr>
            </a:lvl4pPr>
            <a:lvl5pPr marL="2057400" indent="-228600" eaLnBrk="0" hangingPunct="0">
              <a:defRPr kumimoji="1">
                <a:solidFill>
                  <a:schemeClr val="tx1"/>
                </a:solidFill>
                <a:latin typeface="Verdana" pitchFamily="34" charset="0"/>
                <a:ea typeface="ＭＳ Ｐゴシック" charset="-128"/>
              </a:defRPr>
            </a:lvl5pPr>
            <a:lvl6pPr marL="2514600" indent="-228600" eaLnBrk="0" fontAlgn="base" hangingPunct="0">
              <a:spcBef>
                <a:spcPct val="0"/>
              </a:spcBef>
              <a:spcAft>
                <a:spcPct val="0"/>
              </a:spcAft>
              <a:defRPr kumimoji="1">
                <a:solidFill>
                  <a:schemeClr val="tx1"/>
                </a:solidFill>
                <a:latin typeface="Verdana" pitchFamily="34" charset="0"/>
                <a:ea typeface="ＭＳ Ｐゴシック" charset="-128"/>
              </a:defRPr>
            </a:lvl6pPr>
            <a:lvl7pPr marL="2971800" indent="-228600" eaLnBrk="0" fontAlgn="base" hangingPunct="0">
              <a:spcBef>
                <a:spcPct val="0"/>
              </a:spcBef>
              <a:spcAft>
                <a:spcPct val="0"/>
              </a:spcAft>
              <a:defRPr kumimoji="1">
                <a:solidFill>
                  <a:schemeClr val="tx1"/>
                </a:solidFill>
                <a:latin typeface="Verdana" pitchFamily="34" charset="0"/>
                <a:ea typeface="ＭＳ Ｐゴシック" charset="-128"/>
              </a:defRPr>
            </a:lvl7pPr>
            <a:lvl8pPr marL="3429000" indent="-228600" eaLnBrk="0" fontAlgn="base" hangingPunct="0">
              <a:spcBef>
                <a:spcPct val="0"/>
              </a:spcBef>
              <a:spcAft>
                <a:spcPct val="0"/>
              </a:spcAft>
              <a:defRPr kumimoji="1">
                <a:solidFill>
                  <a:schemeClr val="tx1"/>
                </a:solidFill>
                <a:latin typeface="Verdana" pitchFamily="34" charset="0"/>
                <a:ea typeface="ＭＳ Ｐゴシック" charset="-128"/>
              </a:defRPr>
            </a:lvl8pPr>
            <a:lvl9pPr marL="3886200" indent="-228600" eaLnBrk="0" fontAlgn="base" hangingPunct="0">
              <a:spcBef>
                <a:spcPct val="0"/>
              </a:spcBef>
              <a:spcAft>
                <a:spcPct val="0"/>
              </a:spcAft>
              <a:defRPr kumimoji="1">
                <a:solidFill>
                  <a:schemeClr val="tx1"/>
                </a:solidFill>
                <a:latin typeface="Verdana" pitchFamily="34" charset="0"/>
                <a:ea typeface="ＭＳ Ｐゴシック" charset="-128"/>
              </a:defRPr>
            </a:lvl9pPr>
          </a:lstStyle>
          <a:p>
            <a:pPr eaLnBrk="1" hangingPunct="1"/>
            <a:endParaRPr lang="ja-JP" altLang="ja-JP"/>
          </a:p>
        </p:txBody>
      </p:sp>
      <p:sp>
        <p:nvSpPr>
          <p:cNvPr id="33798" name="AutoShape 12"/>
          <p:cNvSpPr>
            <a:spLocks noChangeArrowheads="1"/>
          </p:cNvSpPr>
          <p:nvPr/>
        </p:nvSpPr>
        <p:spPr bwMode="auto">
          <a:xfrm rot="5400000">
            <a:off x="4025106" y="3831432"/>
            <a:ext cx="733425" cy="2087562"/>
          </a:xfrm>
          <a:prstGeom prst="curvedLeftArrow">
            <a:avLst>
              <a:gd name="adj1" fmla="val 56926"/>
              <a:gd name="adj2" fmla="val 113853"/>
              <a:gd name="adj3" fmla="val 33333"/>
            </a:avLst>
          </a:prstGeom>
          <a:solidFill>
            <a:srgbClr val="FF0000"/>
          </a:solidFill>
          <a:ln w="9525">
            <a:solidFill>
              <a:schemeClr val="tx1"/>
            </a:solidFill>
            <a:miter lim="800000"/>
            <a:headEnd/>
            <a:tailEnd/>
          </a:ln>
        </p:spPr>
        <p:txBody>
          <a:bodyPr rot="10800000" vert="eaVert" wrap="none" anchor="ctr"/>
          <a:lstStyle>
            <a:lvl1pPr eaLnBrk="0" hangingPunct="0">
              <a:defRPr kumimoji="1">
                <a:solidFill>
                  <a:schemeClr val="tx1"/>
                </a:solidFill>
                <a:latin typeface="Verdana" pitchFamily="34" charset="0"/>
                <a:ea typeface="ＭＳ Ｐゴシック" charset="-128"/>
              </a:defRPr>
            </a:lvl1pPr>
            <a:lvl2pPr marL="742950" indent="-285750" eaLnBrk="0" hangingPunct="0">
              <a:defRPr kumimoji="1">
                <a:solidFill>
                  <a:schemeClr val="tx1"/>
                </a:solidFill>
                <a:latin typeface="Verdana" pitchFamily="34" charset="0"/>
                <a:ea typeface="ＭＳ Ｐゴシック" charset="-128"/>
              </a:defRPr>
            </a:lvl2pPr>
            <a:lvl3pPr marL="1143000" indent="-228600" eaLnBrk="0" hangingPunct="0">
              <a:defRPr kumimoji="1">
                <a:solidFill>
                  <a:schemeClr val="tx1"/>
                </a:solidFill>
                <a:latin typeface="Verdana" pitchFamily="34" charset="0"/>
                <a:ea typeface="ＭＳ Ｐゴシック" charset="-128"/>
              </a:defRPr>
            </a:lvl3pPr>
            <a:lvl4pPr marL="1600200" indent="-228600" eaLnBrk="0" hangingPunct="0">
              <a:defRPr kumimoji="1">
                <a:solidFill>
                  <a:schemeClr val="tx1"/>
                </a:solidFill>
                <a:latin typeface="Verdana" pitchFamily="34" charset="0"/>
                <a:ea typeface="ＭＳ Ｐゴシック" charset="-128"/>
              </a:defRPr>
            </a:lvl4pPr>
            <a:lvl5pPr marL="2057400" indent="-228600" eaLnBrk="0" hangingPunct="0">
              <a:defRPr kumimoji="1">
                <a:solidFill>
                  <a:schemeClr val="tx1"/>
                </a:solidFill>
                <a:latin typeface="Verdana" pitchFamily="34" charset="0"/>
                <a:ea typeface="ＭＳ Ｐゴシック" charset="-128"/>
              </a:defRPr>
            </a:lvl5pPr>
            <a:lvl6pPr marL="2514600" indent="-228600" eaLnBrk="0" fontAlgn="base" hangingPunct="0">
              <a:spcBef>
                <a:spcPct val="0"/>
              </a:spcBef>
              <a:spcAft>
                <a:spcPct val="0"/>
              </a:spcAft>
              <a:defRPr kumimoji="1">
                <a:solidFill>
                  <a:schemeClr val="tx1"/>
                </a:solidFill>
                <a:latin typeface="Verdana" pitchFamily="34" charset="0"/>
                <a:ea typeface="ＭＳ Ｐゴシック" charset="-128"/>
              </a:defRPr>
            </a:lvl6pPr>
            <a:lvl7pPr marL="2971800" indent="-228600" eaLnBrk="0" fontAlgn="base" hangingPunct="0">
              <a:spcBef>
                <a:spcPct val="0"/>
              </a:spcBef>
              <a:spcAft>
                <a:spcPct val="0"/>
              </a:spcAft>
              <a:defRPr kumimoji="1">
                <a:solidFill>
                  <a:schemeClr val="tx1"/>
                </a:solidFill>
                <a:latin typeface="Verdana" pitchFamily="34" charset="0"/>
                <a:ea typeface="ＭＳ Ｐゴシック" charset="-128"/>
              </a:defRPr>
            </a:lvl7pPr>
            <a:lvl8pPr marL="3429000" indent="-228600" eaLnBrk="0" fontAlgn="base" hangingPunct="0">
              <a:spcBef>
                <a:spcPct val="0"/>
              </a:spcBef>
              <a:spcAft>
                <a:spcPct val="0"/>
              </a:spcAft>
              <a:defRPr kumimoji="1">
                <a:solidFill>
                  <a:schemeClr val="tx1"/>
                </a:solidFill>
                <a:latin typeface="Verdana" pitchFamily="34" charset="0"/>
                <a:ea typeface="ＭＳ Ｐゴシック" charset="-128"/>
              </a:defRPr>
            </a:lvl8pPr>
            <a:lvl9pPr marL="3886200" indent="-228600" eaLnBrk="0" fontAlgn="base" hangingPunct="0">
              <a:spcBef>
                <a:spcPct val="0"/>
              </a:spcBef>
              <a:spcAft>
                <a:spcPct val="0"/>
              </a:spcAft>
              <a:defRPr kumimoji="1">
                <a:solidFill>
                  <a:schemeClr val="tx1"/>
                </a:solidFill>
                <a:latin typeface="Verdana" pitchFamily="34" charset="0"/>
                <a:ea typeface="ＭＳ Ｐゴシック" charset="-128"/>
              </a:defRPr>
            </a:lvl9pPr>
          </a:lstStyle>
          <a:p>
            <a:pPr eaLnBrk="1" hangingPunct="1"/>
            <a:endParaRPr lang="ja-JP" altLang="ja-JP"/>
          </a:p>
        </p:txBody>
      </p:sp>
      <p:sp>
        <p:nvSpPr>
          <p:cNvPr id="33799" name="AutoShape 6"/>
          <p:cNvSpPr>
            <a:spLocks noChangeArrowheads="1"/>
          </p:cNvSpPr>
          <p:nvPr/>
        </p:nvSpPr>
        <p:spPr bwMode="auto">
          <a:xfrm>
            <a:off x="5435600" y="2924175"/>
            <a:ext cx="2303463" cy="2305050"/>
          </a:xfrm>
          <a:prstGeom prst="flowChartConnector">
            <a:avLst/>
          </a:prstGeom>
          <a:solidFill>
            <a:srgbClr val="FFFF00"/>
          </a:solidFill>
          <a:ln w="9525">
            <a:solidFill>
              <a:schemeClr val="tx1"/>
            </a:solidFill>
            <a:round/>
            <a:headEnd/>
            <a:tailEnd/>
          </a:ln>
        </p:spPr>
        <p:txBody>
          <a:bodyPr wrap="none" anchor="ctr"/>
          <a:lstStyle>
            <a:lvl1pPr eaLnBrk="0" hangingPunct="0">
              <a:defRPr kumimoji="1">
                <a:solidFill>
                  <a:schemeClr val="tx1"/>
                </a:solidFill>
                <a:latin typeface="Verdana" pitchFamily="34" charset="0"/>
                <a:ea typeface="ＭＳ Ｐゴシック" charset="-128"/>
              </a:defRPr>
            </a:lvl1pPr>
            <a:lvl2pPr marL="742950" indent="-285750" eaLnBrk="0" hangingPunct="0">
              <a:defRPr kumimoji="1">
                <a:solidFill>
                  <a:schemeClr val="tx1"/>
                </a:solidFill>
                <a:latin typeface="Verdana" pitchFamily="34" charset="0"/>
                <a:ea typeface="ＭＳ Ｐゴシック" charset="-128"/>
              </a:defRPr>
            </a:lvl2pPr>
            <a:lvl3pPr marL="1143000" indent="-228600" eaLnBrk="0" hangingPunct="0">
              <a:defRPr kumimoji="1">
                <a:solidFill>
                  <a:schemeClr val="tx1"/>
                </a:solidFill>
                <a:latin typeface="Verdana" pitchFamily="34" charset="0"/>
                <a:ea typeface="ＭＳ Ｐゴシック" charset="-128"/>
              </a:defRPr>
            </a:lvl3pPr>
            <a:lvl4pPr marL="1600200" indent="-228600" eaLnBrk="0" hangingPunct="0">
              <a:defRPr kumimoji="1">
                <a:solidFill>
                  <a:schemeClr val="tx1"/>
                </a:solidFill>
                <a:latin typeface="Verdana" pitchFamily="34" charset="0"/>
                <a:ea typeface="ＭＳ Ｐゴシック" charset="-128"/>
              </a:defRPr>
            </a:lvl4pPr>
            <a:lvl5pPr marL="2057400" indent="-228600" eaLnBrk="0" hangingPunct="0">
              <a:defRPr kumimoji="1">
                <a:solidFill>
                  <a:schemeClr val="tx1"/>
                </a:solidFill>
                <a:latin typeface="Verdana" pitchFamily="34" charset="0"/>
                <a:ea typeface="ＭＳ Ｐゴシック" charset="-128"/>
              </a:defRPr>
            </a:lvl5pPr>
            <a:lvl6pPr marL="2514600" indent="-228600" eaLnBrk="0" fontAlgn="base" hangingPunct="0">
              <a:spcBef>
                <a:spcPct val="0"/>
              </a:spcBef>
              <a:spcAft>
                <a:spcPct val="0"/>
              </a:spcAft>
              <a:defRPr kumimoji="1">
                <a:solidFill>
                  <a:schemeClr val="tx1"/>
                </a:solidFill>
                <a:latin typeface="Verdana" pitchFamily="34" charset="0"/>
                <a:ea typeface="ＭＳ Ｐゴシック" charset="-128"/>
              </a:defRPr>
            </a:lvl6pPr>
            <a:lvl7pPr marL="2971800" indent="-228600" eaLnBrk="0" fontAlgn="base" hangingPunct="0">
              <a:spcBef>
                <a:spcPct val="0"/>
              </a:spcBef>
              <a:spcAft>
                <a:spcPct val="0"/>
              </a:spcAft>
              <a:defRPr kumimoji="1">
                <a:solidFill>
                  <a:schemeClr val="tx1"/>
                </a:solidFill>
                <a:latin typeface="Verdana" pitchFamily="34" charset="0"/>
                <a:ea typeface="ＭＳ Ｐゴシック" charset="-128"/>
              </a:defRPr>
            </a:lvl7pPr>
            <a:lvl8pPr marL="3429000" indent="-228600" eaLnBrk="0" fontAlgn="base" hangingPunct="0">
              <a:spcBef>
                <a:spcPct val="0"/>
              </a:spcBef>
              <a:spcAft>
                <a:spcPct val="0"/>
              </a:spcAft>
              <a:defRPr kumimoji="1">
                <a:solidFill>
                  <a:schemeClr val="tx1"/>
                </a:solidFill>
                <a:latin typeface="Verdana" pitchFamily="34" charset="0"/>
                <a:ea typeface="ＭＳ Ｐゴシック" charset="-128"/>
              </a:defRPr>
            </a:lvl8pPr>
            <a:lvl9pPr marL="3886200" indent="-228600" eaLnBrk="0" fontAlgn="base" hangingPunct="0">
              <a:spcBef>
                <a:spcPct val="0"/>
              </a:spcBef>
              <a:spcAft>
                <a:spcPct val="0"/>
              </a:spcAft>
              <a:defRPr kumimoji="1">
                <a:solidFill>
                  <a:schemeClr val="tx1"/>
                </a:solidFill>
                <a:latin typeface="Verdana" pitchFamily="34" charset="0"/>
                <a:ea typeface="ＭＳ Ｐゴシック" charset="-128"/>
              </a:defRPr>
            </a:lvl9pPr>
          </a:lstStyle>
          <a:p>
            <a:pPr algn="ctr" eaLnBrk="1" hangingPunct="1"/>
            <a:r>
              <a:rPr lang="en-US" altLang="ja-JP" b="1" dirty="0" smtClean="0"/>
              <a:t>PF</a:t>
            </a:r>
            <a:endParaRPr lang="en-US" altLang="ja-JP" b="1" dirty="0"/>
          </a:p>
        </p:txBody>
      </p:sp>
      <p:sp>
        <p:nvSpPr>
          <p:cNvPr id="33800" name="AutoShape 8"/>
          <p:cNvSpPr>
            <a:spLocks noChangeArrowheads="1"/>
          </p:cNvSpPr>
          <p:nvPr/>
        </p:nvSpPr>
        <p:spPr bwMode="auto">
          <a:xfrm>
            <a:off x="7812088" y="3429000"/>
            <a:ext cx="733425" cy="1430338"/>
          </a:xfrm>
          <a:prstGeom prst="curvedLeftArrow">
            <a:avLst>
              <a:gd name="adj1" fmla="val 39004"/>
              <a:gd name="adj2" fmla="val 78009"/>
              <a:gd name="adj3" fmla="val 33333"/>
            </a:avLst>
          </a:prstGeom>
          <a:solidFill>
            <a:srgbClr val="FFFF99"/>
          </a:solidFill>
          <a:ln w="9525">
            <a:solidFill>
              <a:schemeClr val="tx1"/>
            </a:solidFill>
            <a:miter lim="800000"/>
            <a:headEnd/>
            <a:tailEnd/>
          </a:ln>
        </p:spPr>
        <p:txBody>
          <a:bodyPr wrap="none" anchor="ctr"/>
          <a:lstStyle>
            <a:lvl1pPr eaLnBrk="0" hangingPunct="0">
              <a:defRPr kumimoji="1">
                <a:solidFill>
                  <a:schemeClr val="tx1"/>
                </a:solidFill>
                <a:latin typeface="Verdana" pitchFamily="34" charset="0"/>
                <a:ea typeface="ＭＳ Ｐゴシック" charset="-128"/>
              </a:defRPr>
            </a:lvl1pPr>
            <a:lvl2pPr marL="742950" indent="-285750" eaLnBrk="0" hangingPunct="0">
              <a:defRPr kumimoji="1">
                <a:solidFill>
                  <a:schemeClr val="tx1"/>
                </a:solidFill>
                <a:latin typeface="Verdana" pitchFamily="34" charset="0"/>
                <a:ea typeface="ＭＳ Ｐゴシック" charset="-128"/>
              </a:defRPr>
            </a:lvl2pPr>
            <a:lvl3pPr marL="1143000" indent="-228600" eaLnBrk="0" hangingPunct="0">
              <a:defRPr kumimoji="1">
                <a:solidFill>
                  <a:schemeClr val="tx1"/>
                </a:solidFill>
                <a:latin typeface="Verdana" pitchFamily="34" charset="0"/>
                <a:ea typeface="ＭＳ Ｐゴシック" charset="-128"/>
              </a:defRPr>
            </a:lvl3pPr>
            <a:lvl4pPr marL="1600200" indent="-228600" eaLnBrk="0" hangingPunct="0">
              <a:defRPr kumimoji="1">
                <a:solidFill>
                  <a:schemeClr val="tx1"/>
                </a:solidFill>
                <a:latin typeface="Verdana" pitchFamily="34" charset="0"/>
                <a:ea typeface="ＭＳ Ｐゴシック" charset="-128"/>
              </a:defRPr>
            </a:lvl4pPr>
            <a:lvl5pPr marL="2057400" indent="-228600" eaLnBrk="0" hangingPunct="0">
              <a:defRPr kumimoji="1">
                <a:solidFill>
                  <a:schemeClr val="tx1"/>
                </a:solidFill>
                <a:latin typeface="Verdana" pitchFamily="34" charset="0"/>
                <a:ea typeface="ＭＳ Ｐゴシック" charset="-128"/>
              </a:defRPr>
            </a:lvl5pPr>
            <a:lvl6pPr marL="2514600" indent="-228600" eaLnBrk="0" fontAlgn="base" hangingPunct="0">
              <a:spcBef>
                <a:spcPct val="0"/>
              </a:spcBef>
              <a:spcAft>
                <a:spcPct val="0"/>
              </a:spcAft>
              <a:defRPr kumimoji="1">
                <a:solidFill>
                  <a:schemeClr val="tx1"/>
                </a:solidFill>
                <a:latin typeface="Verdana" pitchFamily="34" charset="0"/>
                <a:ea typeface="ＭＳ Ｐゴシック" charset="-128"/>
              </a:defRPr>
            </a:lvl6pPr>
            <a:lvl7pPr marL="2971800" indent="-228600" eaLnBrk="0" fontAlgn="base" hangingPunct="0">
              <a:spcBef>
                <a:spcPct val="0"/>
              </a:spcBef>
              <a:spcAft>
                <a:spcPct val="0"/>
              </a:spcAft>
              <a:defRPr kumimoji="1">
                <a:solidFill>
                  <a:schemeClr val="tx1"/>
                </a:solidFill>
                <a:latin typeface="Verdana" pitchFamily="34" charset="0"/>
                <a:ea typeface="ＭＳ Ｐゴシック" charset="-128"/>
              </a:defRPr>
            </a:lvl7pPr>
            <a:lvl8pPr marL="3429000" indent="-228600" eaLnBrk="0" fontAlgn="base" hangingPunct="0">
              <a:spcBef>
                <a:spcPct val="0"/>
              </a:spcBef>
              <a:spcAft>
                <a:spcPct val="0"/>
              </a:spcAft>
              <a:defRPr kumimoji="1">
                <a:solidFill>
                  <a:schemeClr val="tx1"/>
                </a:solidFill>
                <a:latin typeface="Verdana" pitchFamily="34" charset="0"/>
                <a:ea typeface="ＭＳ Ｐゴシック" charset="-128"/>
              </a:defRPr>
            </a:lvl8pPr>
            <a:lvl9pPr marL="3886200" indent="-228600" eaLnBrk="0" fontAlgn="base" hangingPunct="0">
              <a:spcBef>
                <a:spcPct val="0"/>
              </a:spcBef>
              <a:spcAft>
                <a:spcPct val="0"/>
              </a:spcAft>
              <a:defRPr kumimoji="1">
                <a:solidFill>
                  <a:schemeClr val="tx1"/>
                </a:solidFill>
                <a:latin typeface="Verdana" pitchFamily="34" charset="0"/>
                <a:ea typeface="ＭＳ Ｐゴシック" charset="-128"/>
              </a:defRPr>
            </a:lvl9pPr>
          </a:lstStyle>
          <a:p>
            <a:pPr eaLnBrk="1" hangingPunct="1"/>
            <a:endParaRPr lang="ja-JP" altLang="en-US"/>
          </a:p>
        </p:txBody>
      </p:sp>
      <p:sp>
        <p:nvSpPr>
          <p:cNvPr id="33801" name="AutoShape 9"/>
          <p:cNvSpPr>
            <a:spLocks noChangeArrowheads="1"/>
          </p:cNvSpPr>
          <p:nvPr/>
        </p:nvSpPr>
        <p:spPr bwMode="auto">
          <a:xfrm rot="10800000">
            <a:off x="598488" y="3429000"/>
            <a:ext cx="733425" cy="1439863"/>
          </a:xfrm>
          <a:prstGeom prst="curvedLeftArrow">
            <a:avLst>
              <a:gd name="adj1" fmla="val 39264"/>
              <a:gd name="adj2" fmla="val 78528"/>
              <a:gd name="adj3" fmla="val 33333"/>
            </a:avLst>
          </a:prstGeom>
          <a:solidFill>
            <a:srgbClr val="FF0000"/>
          </a:solidFill>
          <a:ln w="9525">
            <a:solidFill>
              <a:schemeClr val="tx1"/>
            </a:solidFill>
            <a:miter lim="800000"/>
            <a:headEnd/>
            <a:tailEnd/>
          </a:ln>
        </p:spPr>
        <p:txBody>
          <a:bodyPr wrap="none" anchor="ctr"/>
          <a:lstStyle>
            <a:lvl1pPr eaLnBrk="0" hangingPunct="0">
              <a:defRPr kumimoji="1">
                <a:solidFill>
                  <a:schemeClr val="tx1"/>
                </a:solidFill>
                <a:latin typeface="Verdana" pitchFamily="34" charset="0"/>
                <a:ea typeface="ＭＳ Ｐゴシック" charset="-128"/>
              </a:defRPr>
            </a:lvl1pPr>
            <a:lvl2pPr marL="742950" indent="-285750" eaLnBrk="0" hangingPunct="0">
              <a:defRPr kumimoji="1">
                <a:solidFill>
                  <a:schemeClr val="tx1"/>
                </a:solidFill>
                <a:latin typeface="Verdana" pitchFamily="34" charset="0"/>
                <a:ea typeface="ＭＳ Ｐゴシック" charset="-128"/>
              </a:defRPr>
            </a:lvl2pPr>
            <a:lvl3pPr marL="1143000" indent="-228600" eaLnBrk="0" hangingPunct="0">
              <a:defRPr kumimoji="1">
                <a:solidFill>
                  <a:schemeClr val="tx1"/>
                </a:solidFill>
                <a:latin typeface="Verdana" pitchFamily="34" charset="0"/>
                <a:ea typeface="ＭＳ Ｐゴシック" charset="-128"/>
              </a:defRPr>
            </a:lvl3pPr>
            <a:lvl4pPr marL="1600200" indent="-228600" eaLnBrk="0" hangingPunct="0">
              <a:defRPr kumimoji="1">
                <a:solidFill>
                  <a:schemeClr val="tx1"/>
                </a:solidFill>
                <a:latin typeface="Verdana" pitchFamily="34" charset="0"/>
                <a:ea typeface="ＭＳ Ｐゴシック" charset="-128"/>
              </a:defRPr>
            </a:lvl4pPr>
            <a:lvl5pPr marL="2057400" indent="-228600" eaLnBrk="0" hangingPunct="0">
              <a:defRPr kumimoji="1">
                <a:solidFill>
                  <a:schemeClr val="tx1"/>
                </a:solidFill>
                <a:latin typeface="Verdana" pitchFamily="34" charset="0"/>
                <a:ea typeface="ＭＳ Ｐゴシック" charset="-128"/>
              </a:defRPr>
            </a:lvl5pPr>
            <a:lvl6pPr marL="2514600" indent="-228600" eaLnBrk="0" fontAlgn="base" hangingPunct="0">
              <a:spcBef>
                <a:spcPct val="0"/>
              </a:spcBef>
              <a:spcAft>
                <a:spcPct val="0"/>
              </a:spcAft>
              <a:defRPr kumimoji="1">
                <a:solidFill>
                  <a:schemeClr val="tx1"/>
                </a:solidFill>
                <a:latin typeface="Verdana" pitchFamily="34" charset="0"/>
                <a:ea typeface="ＭＳ Ｐゴシック" charset="-128"/>
              </a:defRPr>
            </a:lvl6pPr>
            <a:lvl7pPr marL="2971800" indent="-228600" eaLnBrk="0" fontAlgn="base" hangingPunct="0">
              <a:spcBef>
                <a:spcPct val="0"/>
              </a:spcBef>
              <a:spcAft>
                <a:spcPct val="0"/>
              </a:spcAft>
              <a:defRPr kumimoji="1">
                <a:solidFill>
                  <a:schemeClr val="tx1"/>
                </a:solidFill>
                <a:latin typeface="Verdana" pitchFamily="34" charset="0"/>
                <a:ea typeface="ＭＳ Ｐゴシック" charset="-128"/>
              </a:defRPr>
            </a:lvl7pPr>
            <a:lvl8pPr marL="3429000" indent="-228600" eaLnBrk="0" fontAlgn="base" hangingPunct="0">
              <a:spcBef>
                <a:spcPct val="0"/>
              </a:spcBef>
              <a:spcAft>
                <a:spcPct val="0"/>
              </a:spcAft>
              <a:defRPr kumimoji="1">
                <a:solidFill>
                  <a:schemeClr val="tx1"/>
                </a:solidFill>
                <a:latin typeface="Verdana" pitchFamily="34" charset="0"/>
                <a:ea typeface="ＭＳ Ｐゴシック" charset="-128"/>
              </a:defRPr>
            </a:lvl8pPr>
            <a:lvl9pPr marL="3886200" indent="-228600" eaLnBrk="0" fontAlgn="base" hangingPunct="0">
              <a:spcBef>
                <a:spcPct val="0"/>
              </a:spcBef>
              <a:spcAft>
                <a:spcPct val="0"/>
              </a:spcAft>
              <a:defRPr kumimoji="1">
                <a:solidFill>
                  <a:schemeClr val="tx1"/>
                </a:solidFill>
                <a:latin typeface="Verdana" pitchFamily="34" charset="0"/>
                <a:ea typeface="ＭＳ Ｐゴシック" charset="-128"/>
              </a:defRPr>
            </a:lvl9pPr>
          </a:lstStyle>
          <a:p>
            <a:pPr eaLnBrk="1" hangingPunct="1"/>
            <a:endParaRPr lang="ja-JP" altLang="en-US"/>
          </a:p>
        </p:txBody>
      </p:sp>
      <p:sp>
        <p:nvSpPr>
          <p:cNvPr id="33802" name="AutoShape 10"/>
          <p:cNvSpPr>
            <a:spLocks noChangeArrowheads="1"/>
          </p:cNvSpPr>
          <p:nvPr/>
        </p:nvSpPr>
        <p:spPr bwMode="auto">
          <a:xfrm>
            <a:off x="1719263" y="1557338"/>
            <a:ext cx="1584325" cy="609600"/>
          </a:xfrm>
          <a:prstGeom prst="flowChartProcess">
            <a:avLst/>
          </a:prstGeom>
          <a:solidFill>
            <a:schemeClr val="accent6">
              <a:lumMod val="20000"/>
              <a:lumOff val="80000"/>
            </a:schemeClr>
          </a:solidFill>
          <a:ln w="9525">
            <a:solidFill>
              <a:schemeClr val="tx1"/>
            </a:solidFill>
            <a:miter lim="800000"/>
            <a:headEnd/>
            <a:tailEnd/>
          </a:ln>
        </p:spPr>
        <p:txBody>
          <a:bodyPr wrap="none" anchor="ctr"/>
          <a:lstStyle>
            <a:lvl1pPr eaLnBrk="0" hangingPunct="0">
              <a:defRPr kumimoji="1">
                <a:solidFill>
                  <a:schemeClr val="tx1"/>
                </a:solidFill>
                <a:latin typeface="Verdana" pitchFamily="34" charset="0"/>
                <a:ea typeface="ＭＳ Ｐゴシック" charset="-128"/>
              </a:defRPr>
            </a:lvl1pPr>
            <a:lvl2pPr marL="742950" indent="-285750" eaLnBrk="0" hangingPunct="0">
              <a:defRPr kumimoji="1">
                <a:solidFill>
                  <a:schemeClr val="tx1"/>
                </a:solidFill>
                <a:latin typeface="Verdana" pitchFamily="34" charset="0"/>
                <a:ea typeface="ＭＳ Ｐゴシック" charset="-128"/>
              </a:defRPr>
            </a:lvl2pPr>
            <a:lvl3pPr marL="1143000" indent="-228600" eaLnBrk="0" hangingPunct="0">
              <a:defRPr kumimoji="1">
                <a:solidFill>
                  <a:schemeClr val="tx1"/>
                </a:solidFill>
                <a:latin typeface="Verdana" pitchFamily="34" charset="0"/>
                <a:ea typeface="ＭＳ Ｐゴシック" charset="-128"/>
              </a:defRPr>
            </a:lvl3pPr>
            <a:lvl4pPr marL="1600200" indent="-228600" eaLnBrk="0" hangingPunct="0">
              <a:defRPr kumimoji="1">
                <a:solidFill>
                  <a:schemeClr val="tx1"/>
                </a:solidFill>
                <a:latin typeface="Verdana" pitchFamily="34" charset="0"/>
                <a:ea typeface="ＭＳ Ｐゴシック" charset="-128"/>
              </a:defRPr>
            </a:lvl4pPr>
            <a:lvl5pPr marL="2057400" indent="-228600" eaLnBrk="0" hangingPunct="0">
              <a:defRPr kumimoji="1">
                <a:solidFill>
                  <a:schemeClr val="tx1"/>
                </a:solidFill>
                <a:latin typeface="Verdana" pitchFamily="34" charset="0"/>
                <a:ea typeface="ＭＳ Ｐゴシック" charset="-128"/>
              </a:defRPr>
            </a:lvl5pPr>
            <a:lvl6pPr marL="2514600" indent="-228600" eaLnBrk="0" fontAlgn="base" hangingPunct="0">
              <a:spcBef>
                <a:spcPct val="0"/>
              </a:spcBef>
              <a:spcAft>
                <a:spcPct val="0"/>
              </a:spcAft>
              <a:defRPr kumimoji="1">
                <a:solidFill>
                  <a:schemeClr val="tx1"/>
                </a:solidFill>
                <a:latin typeface="Verdana" pitchFamily="34" charset="0"/>
                <a:ea typeface="ＭＳ Ｐゴシック" charset="-128"/>
              </a:defRPr>
            </a:lvl6pPr>
            <a:lvl7pPr marL="2971800" indent="-228600" eaLnBrk="0" fontAlgn="base" hangingPunct="0">
              <a:spcBef>
                <a:spcPct val="0"/>
              </a:spcBef>
              <a:spcAft>
                <a:spcPct val="0"/>
              </a:spcAft>
              <a:defRPr kumimoji="1">
                <a:solidFill>
                  <a:schemeClr val="tx1"/>
                </a:solidFill>
                <a:latin typeface="Verdana" pitchFamily="34" charset="0"/>
                <a:ea typeface="ＭＳ Ｐゴシック" charset="-128"/>
              </a:defRPr>
            </a:lvl7pPr>
            <a:lvl8pPr marL="3429000" indent="-228600" eaLnBrk="0" fontAlgn="base" hangingPunct="0">
              <a:spcBef>
                <a:spcPct val="0"/>
              </a:spcBef>
              <a:spcAft>
                <a:spcPct val="0"/>
              </a:spcAft>
              <a:defRPr kumimoji="1">
                <a:solidFill>
                  <a:schemeClr val="tx1"/>
                </a:solidFill>
                <a:latin typeface="Verdana" pitchFamily="34" charset="0"/>
                <a:ea typeface="ＭＳ Ｐゴシック" charset="-128"/>
              </a:defRPr>
            </a:lvl8pPr>
            <a:lvl9pPr marL="3886200" indent="-228600" eaLnBrk="0" fontAlgn="base" hangingPunct="0">
              <a:spcBef>
                <a:spcPct val="0"/>
              </a:spcBef>
              <a:spcAft>
                <a:spcPct val="0"/>
              </a:spcAft>
              <a:defRPr kumimoji="1">
                <a:solidFill>
                  <a:schemeClr val="tx1"/>
                </a:solidFill>
                <a:latin typeface="Verdana" pitchFamily="34" charset="0"/>
                <a:ea typeface="ＭＳ Ｐゴシック" charset="-128"/>
              </a:defRPr>
            </a:lvl9pPr>
          </a:lstStyle>
          <a:p>
            <a:pPr algn="ctr" eaLnBrk="1" hangingPunct="1"/>
            <a:r>
              <a:rPr lang="ja-JP" altLang="en-US" b="1"/>
              <a:t>初期フレーム</a:t>
            </a:r>
          </a:p>
        </p:txBody>
      </p:sp>
      <p:sp>
        <p:nvSpPr>
          <p:cNvPr id="33803" name="AutoShape 11"/>
          <p:cNvSpPr>
            <a:spLocks noChangeArrowheads="1"/>
          </p:cNvSpPr>
          <p:nvPr/>
        </p:nvSpPr>
        <p:spPr bwMode="auto">
          <a:xfrm>
            <a:off x="2268538" y="2276475"/>
            <a:ext cx="485775" cy="649288"/>
          </a:xfrm>
          <a:prstGeom prst="downArrow">
            <a:avLst>
              <a:gd name="adj1" fmla="val 50000"/>
              <a:gd name="adj2" fmla="val 33415"/>
            </a:avLst>
          </a:prstGeom>
          <a:solidFill>
            <a:schemeClr val="tx1"/>
          </a:solidFill>
          <a:ln w="9525">
            <a:solidFill>
              <a:schemeClr val="tx1"/>
            </a:solidFill>
            <a:miter lim="800000"/>
            <a:headEnd/>
            <a:tailEnd/>
          </a:ln>
        </p:spPr>
        <p:txBody>
          <a:bodyPr vert="eaVert" wrap="none" anchor="ctr"/>
          <a:lstStyle>
            <a:lvl1pPr eaLnBrk="0" hangingPunct="0">
              <a:defRPr kumimoji="1">
                <a:solidFill>
                  <a:schemeClr val="tx1"/>
                </a:solidFill>
                <a:latin typeface="Verdana" pitchFamily="34" charset="0"/>
                <a:ea typeface="ＭＳ Ｐゴシック" charset="-128"/>
              </a:defRPr>
            </a:lvl1pPr>
            <a:lvl2pPr marL="742950" indent="-285750" eaLnBrk="0" hangingPunct="0">
              <a:defRPr kumimoji="1">
                <a:solidFill>
                  <a:schemeClr val="tx1"/>
                </a:solidFill>
                <a:latin typeface="Verdana" pitchFamily="34" charset="0"/>
                <a:ea typeface="ＭＳ Ｐゴシック" charset="-128"/>
              </a:defRPr>
            </a:lvl2pPr>
            <a:lvl3pPr marL="1143000" indent="-228600" eaLnBrk="0" hangingPunct="0">
              <a:defRPr kumimoji="1">
                <a:solidFill>
                  <a:schemeClr val="tx1"/>
                </a:solidFill>
                <a:latin typeface="Verdana" pitchFamily="34" charset="0"/>
                <a:ea typeface="ＭＳ Ｐゴシック" charset="-128"/>
              </a:defRPr>
            </a:lvl3pPr>
            <a:lvl4pPr marL="1600200" indent="-228600" eaLnBrk="0" hangingPunct="0">
              <a:defRPr kumimoji="1">
                <a:solidFill>
                  <a:schemeClr val="tx1"/>
                </a:solidFill>
                <a:latin typeface="Verdana" pitchFamily="34" charset="0"/>
                <a:ea typeface="ＭＳ Ｐゴシック" charset="-128"/>
              </a:defRPr>
            </a:lvl4pPr>
            <a:lvl5pPr marL="2057400" indent="-228600" eaLnBrk="0" hangingPunct="0">
              <a:defRPr kumimoji="1">
                <a:solidFill>
                  <a:schemeClr val="tx1"/>
                </a:solidFill>
                <a:latin typeface="Verdana" pitchFamily="34" charset="0"/>
                <a:ea typeface="ＭＳ Ｐゴシック" charset="-128"/>
              </a:defRPr>
            </a:lvl5pPr>
            <a:lvl6pPr marL="2514600" indent="-228600" eaLnBrk="0" fontAlgn="base" hangingPunct="0">
              <a:spcBef>
                <a:spcPct val="0"/>
              </a:spcBef>
              <a:spcAft>
                <a:spcPct val="0"/>
              </a:spcAft>
              <a:defRPr kumimoji="1">
                <a:solidFill>
                  <a:schemeClr val="tx1"/>
                </a:solidFill>
                <a:latin typeface="Verdana" pitchFamily="34" charset="0"/>
                <a:ea typeface="ＭＳ Ｐゴシック" charset="-128"/>
              </a:defRPr>
            </a:lvl6pPr>
            <a:lvl7pPr marL="2971800" indent="-228600" eaLnBrk="0" fontAlgn="base" hangingPunct="0">
              <a:spcBef>
                <a:spcPct val="0"/>
              </a:spcBef>
              <a:spcAft>
                <a:spcPct val="0"/>
              </a:spcAft>
              <a:defRPr kumimoji="1">
                <a:solidFill>
                  <a:schemeClr val="tx1"/>
                </a:solidFill>
                <a:latin typeface="Verdana" pitchFamily="34" charset="0"/>
                <a:ea typeface="ＭＳ Ｐゴシック" charset="-128"/>
              </a:defRPr>
            </a:lvl7pPr>
            <a:lvl8pPr marL="3429000" indent="-228600" eaLnBrk="0" fontAlgn="base" hangingPunct="0">
              <a:spcBef>
                <a:spcPct val="0"/>
              </a:spcBef>
              <a:spcAft>
                <a:spcPct val="0"/>
              </a:spcAft>
              <a:defRPr kumimoji="1">
                <a:solidFill>
                  <a:schemeClr val="tx1"/>
                </a:solidFill>
                <a:latin typeface="Verdana" pitchFamily="34" charset="0"/>
                <a:ea typeface="ＭＳ Ｐゴシック" charset="-128"/>
              </a:defRPr>
            </a:lvl8pPr>
            <a:lvl9pPr marL="3886200" indent="-228600" eaLnBrk="0" fontAlgn="base" hangingPunct="0">
              <a:spcBef>
                <a:spcPct val="0"/>
              </a:spcBef>
              <a:spcAft>
                <a:spcPct val="0"/>
              </a:spcAft>
              <a:defRPr kumimoji="1">
                <a:solidFill>
                  <a:schemeClr val="tx1"/>
                </a:solidFill>
                <a:latin typeface="Verdana" pitchFamily="34" charset="0"/>
                <a:ea typeface="ＭＳ Ｐゴシック" charset="-128"/>
              </a:defRPr>
            </a:lvl9pPr>
          </a:lstStyle>
          <a:p>
            <a:pPr eaLnBrk="1" hangingPunct="1"/>
            <a:endParaRPr lang="ja-JP" altLang="en-US"/>
          </a:p>
        </p:txBody>
      </p:sp>
      <p:sp>
        <p:nvSpPr>
          <p:cNvPr id="33804" name="AutoShape 12"/>
          <p:cNvSpPr>
            <a:spLocks noChangeArrowheads="1"/>
          </p:cNvSpPr>
          <p:nvPr/>
        </p:nvSpPr>
        <p:spPr bwMode="auto">
          <a:xfrm>
            <a:off x="3924300" y="2205038"/>
            <a:ext cx="1223963" cy="649287"/>
          </a:xfrm>
          <a:prstGeom prst="flowChartProcess">
            <a:avLst/>
          </a:prstGeom>
          <a:solidFill>
            <a:srgbClr val="FFC000"/>
          </a:solidFill>
          <a:ln w="9525">
            <a:solidFill>
              <a:schemeClr val="tx1"/>
            </a:solidFill>
            <a:miter lim="800000"/>
            <a:headEnd/>
            <a:tailEnd/>
          </a:ln>
        </p:spPr>
        <p:txBody>
          <a:bodyPr wrap="none" anchor="ctr"/>
          <a:lstStyle>
            <a:lvl1pPr eaLnBrk="0" hangingPunct="0">
              <a:defRPr kumimoji="1">
                <a:solidFill>
                  <a:schemeClr val="tx1"/>
                </a:solidFill>
                <a:latin typeface="Verdana" pitchFamily="34" charset="0"/>
                <a:ea typeface="ＭＳ Ｐゴシック" charset="-128"/>
              </a:defRPr>
            </a:lvl1pPr>
            <a:lvl2pPr marL="742950" indent="-285750" eaLnBrk="0" hangingPunct="0">
              <a:defRPr kumimoji="1">
                <a:solidFill>
                  <a:schemeClr val="tx1"/>
                </a:solidFill>
                <a:latin typeface="Verdana" pitchFamily="34" charset="0"/>
                <a:ea typeface="ＭＳ Ｐゴシック" charset="-128"/>
              </a:defRPr>
            </a:lvl2pPr>
            <a:lvl3pPr marL="1143000" indent="-228600" eaLnBrk="0" hangingPunct="0">
              <a:defRPr kumimoji="1">
                <a:solidFill>
                  <a:schemeClr val="tx1"/>
                </a:solidFill>
                <a:latin typeface="Verdana" pitchFamily="34" charset="0"/>
                <a:ea typeface="ＭＳ Ｐゴシック" charset="-128"/>
              </a:defRPr>
            </a:lvl3pPr>
            <a:lvl4pPr marL="1600200" indent="-228600" eaLnBrk="0" hangingPunct="0">
              <a:defRPr kumimoji="1">
                <a:solidFill>
                  <a:schemeClr val="tx1"/>
                </a:solidFill>
                <a:latin typeface="Verdana" pitchFamily="34" charset="0"/>
                <a:ea typeface="ＭＳ Ｐゴシック" charset="-128"/>
              </a:defRPr>
            </a:lvl4pPr>
            <a:lvl5pPr marL="2057400" indent="-228600" eaLnBrk="0" hangingPunct="0">
              <a:defRPr kumimoji="1">
                <a:solidFill>
                  <a:schemeClr val="tx1"/>
                </a:solidFill>
                <a:latin typeface="Verdana" pitchFamily="34" charset="0"/>
                <a:ea typeface="ＭＳ Ｐゴシック" charset="-128"/>
              </a:defRPr>
            </a:lvl5pPr>
            <a:lvl6pPr marL="2514600" indent="-228600" eaLnBrk="0" fontAlgn="base" hangingPunct="0">
              <a:spcBef>
                <a:spcPct val="0"/>
              </a:spcBef>
              <a:spcAft>
                <a:spcPct val="0"/>
              </a:spcAft>
              <a:defRPr kumimoji="1">
                <a:solidFill>
                  <a:schemeClr val="tx1"/>
                </a:solidFill>
                <a:latin typeface="Verdana" pitchFamily="34" charset="0"/>
                <a:ea typeface="ＭＳ Ｐゴシック" charset="-128"/>
              </a:defRPr>
            </a:lvl6pPr>
            <a:lvl7pPr marL="2971800" indent="-228600" eaLnBrk="0" fontAlgn="base" hangingPunct="0">
              <a:spcBef>
                <a:spcPct val="0"/>
              </a:spcBef>
              <a:spcAft>
                <a:spcPct val="0"/>
              </a:spcAft>
              <a:defRPr kumimoji="1">
                <a:solidFill>
                  <a:schemeClr val="tx1"/>
                </a:solidFill>
                <a:latin typeface="Verdana" pitchFamily="34" charset="0"/>
                <a:ea typeface="ＭＳ Ｐゴシック" charset="-128"/>
              </a:defRPr>
            </a:lvl7pPr>
            <a:lvl8pPr marL="3429000" indent="-228600" eaLnBrk="0" fontAlgn="base" hangingPunct="0">
              <a:spcBef>
                <a:spcPct val="0"/>
              </a:spcBef>
              <a:spcAft>
                <a:spcPct val="0"/>
              </a:spcAft>
              <a:defRPr kumimoji="1">
                <a:solidFill>
                  <a:schemeClr val="tx1"/>
                </a:solidFill>
                <a:latin typeface="Verdana" pitchFamily="34" charset="0"/>
                <a:ea typeface="ＭＳ Ｐゴシック" charset="-128"/>
              </a:defRPr>
            </a:lvl8pPr>
            <a:lvl9pPr marL="3886200" indent="-228600" eaLnBrk="0" fontAlgn="base" hangingPunct="0">
              <a:spcBef>
                <a:spcPct val="0"/>
              </a:spcBef>
              <a:spcAft>
                <a:spcPct val="0"/>
              </a:spcAft>
              <a:defRPr kumimoji="1">
                <a:solidFill>
                  <a:schemeClr val="tx1"/>
                </a:solidFill>
                <a:latin typeface="Verdana" pitchFamily="34" charset="0"/>
                <a:ea typeface="ＭＳ Ｐゴシック" charset="-128"/>
              </a:defRPr>
            </a:lvl9pPr>
          </a:lstStyle>
          <a:p>
            <a:pPr algn="ctr" eaLnBrk="1" hangingPunct="1"/>
            <a:r>
              <a:rPr lang="ja-JP" altLang="en-US" b="1" dirty="0"/>
              <a:t>検出</a:t>
            </a:r>
            <a:r>
              <a:rPr lang="ja-JP" altLang="en-US" b="1" dirty="0" smtClean="0"/>
              <a:t>成功</a:t>
            </a:r>
            <a:endParaRPr lang="ja-JP" altLang="en-US" b="1" dirty="0"/>
          </a:p>
        </p:txBody>
      </p:sp>
      <p:sp>
        <p:nvSpPr>
          <p:cNvPr id="33805" name="AutoShape 13"/>
          <p:cNvSpPr>
            <a:spLocks noChangeArrowheads="1"/>
          </p:cNvSpPr>
          <p:nvPr/>
        </p:nvSpPr>
        <p:spPr bwMode="auto">
          <a:xfrm>
            <a:off x="7380288" y="2565400"/>
            <a:ext cx="1203325" cy="681038"/>
          </a:xfrm>
          <a:prstGeom prst="flowChartProcess">
            <a:avLst/>
          </a:prstGeom>
          <a:solidFill>
            <a:srgbClr val="FFC000"/>
          </a:solidFill>
          <a:ln w="9525">
            <a:solidFill>
              <a:schemeClr val="tx1"/>
            </a:solidFill>
            <a:miter lim="800000"/>
            <a:headEnd/>
            <a:tailEnd/>
          </a:ln>
        </p:spPr>
        <p:txBody>
          <a:bodyPr wrap="none" anchor="ctr"/>
          <a:lstStyle>
            <a:lvl1pPr eaLnBrk="0" hangingPunct="0">
              <a:defRPr kumimoji="1">
                <a:solidFill>
                  <a:schemeClr val="tx1"/>
                </a:solidFill>
                <a:latin typeface="Verdana" pitchFamily="34" charset="0"/>
                <a:ea typeface="ＭＳ Ｐゴシック" charset="-128"/>
              </a:defRPr>
            </a:lvl1pPr>
            <a:lvl2pPr marL="742950" indent="-285750" eaLnBrk="0" hangingPunct="0">
              <a:defRPr kumimoji="1">
                <a:solidFill>
                  <a:schemeClr val="tx1"/>
                </a:solidFill>
                <a:latin typeface="Verdana" pitchFamily="34" charset="0"/>
                <a:ea typeface="ＭＳ Ｐゴシック" charset="-128"/>
              </a:defRPr>
            </a:lvl2pPr>
            <a:lvl3pPr marL="1143000" indent="-228600" eaLnBrk="0" hangingPunct="0">
              <a:defRPr kumimoji="1">
                <a:solidFill>
                  <a:schemeClr val="tx1"/>
                </a:solidFill>
                <a:latin typeface="Verdana" pitchFamily="34" charset="0"/>
                <a:ea typeface="ＭＳ Ｐゴシック" charset="-128"/>
              </a:defRPr>
            </a:lvl3pPr>
            <a:lvl4pPr marL="1600200" indent="-228600" eaLnBrk="0" hangingPunct="0">
              <a:defRPr kumimoji="1">
                <a:solidFill>
                  <a:schemeClr val="tx1"/>
                </a:solidFill>
                <a:latin typeface="Verdana" pitchFamily="34" charset="0"/>
                <a:ea typeface="ＭＳ Ｐゴシック" charset="-128"/>
              </a:defRPr>
            </a:lvl4pPr>
            <a:lvl5pPr marL="2057400" indent="-228600" eaLnBrk="0" hangingPunct="0">
              <a:defRPr kumimoji="1">
                <a:solidFill>
                  <a:schemeClr val="tx1"/>
                </a:solidFill>
                <a:latin typeface="Verdana" pitchFamily="34" charset="0"/>
                <a:ea typeface="ＭＳ Ｐゴシック" charset="-128"/>
              </a:defRPr>
            </a:lvl5pPr>
            <a:lvl6pPr marL="2514600" indent="-228600" eaLnBrk="0" fontAlgn="base" hangingPunct="0">
              <a:spcBef>
                <a:spcPct val="0"/>
              </a:spcBef>
              <a:spcAft>
                <a:spcPct val="0"/>
              </a:spcAft>
              <a:defRPr kumimoji="1">
                <a:solidFill>
                  <a:schemeClr val="tx1"/>
                </a:solidFill>
                <a:latin typeface="Verdana" pitchFamily="34" charset="0"/>
                <a:ea typeface="ＭＳ Ｐゴシック" charset="-128"/>
              </a:defRPr>
            </a:lvl6pPr>
            <a:lvl7pPr marL="2971800" indent="-228600" eaLnBrk="0" fontAlgn="base" hangingPunct="0">
              <a:spcBef>
                <a:spcPct val="0"/>
              </a:spcBef>
              <a:spcAft>
                <a:spcPct val="0"/>
              </a:spcAft>
              <a:defRPr kumimoji="1">
                <a:solidFill>
                  <a:schemeClr val="tx1"/>
                </a:solidFill>
                <a:latin typeface="Verdana" pitchFamily="34" charset="0"/>
                <a:ea typeface="ＭＳ Ｐゴシック" charset="-128"/>
              </a:defRPr>
            </a:lvl7pPr>
            <a:lvl8pPr marL="3429000" indent="-228600" eaLnBrk="0" fontAlgn="base" hangingPunct="0">
              <a:spcBef>
                <a:spcPct val="0"/>
              </a:spcBef>
              <a:spcAft>
                <a:spcPct val="0"/>
              </a:spcAft>
              <a:defRPr kumimoji="1">
                <a:solidFill>
                  <a:schemeClr val="tx1"/>
                </a:solidFill>
                <a:latin typeface="Verdana" pitchFamily="34" charset="0"/>
                <a:ea typeface="ＭＳ Ｐゴシック" charset="-128"/>
              </a:defRPr>
            </a:lvl8pPr>
            <a:lvl9pPr marL="3886200" indent="-228600" eaLnBrk="0" fontAlgn="base" hangingPunct="0">
              <a:spcBef>
                <a:spcPct val="0"/>
              </a:spcBef>
              <a:spcAft>
                <a:spcPct val="0"/>
              </a:spcAft>
              <a:defRPr kumimoji="1">
                <a:solidFill>
                  <a:schemeClr val="tx1"/>
                </a:solidFill>
                <a:latin typeface="Verdana" pitchFamily="34" charset="0"/>
                <a:ea typeface="ＭＳ Ｐゴシック" charset="-128"/>
              </a:defRPr>
            </a:lvl9pPr>
          </a:lstStyle>
          <a:p>
            <a:pPr algn="ctr" eaLnBrk="1" hangingPunct="1"/>
            <a:r>
              <a:rPr lang="ja-JP" altLang="en-US" b="1" dirty="0" smtClean="0"/>
              <a:t>追跡成功</a:t>
            </a:r>
            <a:endParaRPr lang="ja-JP" altLang="en-US" b="1" dirty="0"/>
          </a:p>
        </p:txBody>
      </p:sp>
      <p:sp>
        <p:nvSpPr>
          <p:cNvPr id="33806" name="AutoShape 14"/>
          <p:cNvSpPr>
            <a:spLocks noChangeArrowheads="1"/>
          </p:cNvSpPr>
          <p:nvPr/>
        </p:nvSpPr>
        <p:spPr bwMode="auto">
          <a:xfrm>
            <a:off x="3924300" y="5300663"/>
            <a:ext cx="1223963" cy="647700"/>
          </a:xfrm>
          <a:prstGeom prst="flowChartProcess">
            <a:avLst/>
          </a:prstGeom>
          <a:solidFill>
            <a:schemeClr val="bg1">
              <a:lumMod val="85000"/>
            </a:schemeClr>
          </a:solidFill>
          <a:ln w="9525">
            <a:solidFill>
              <a:schemeClr val="tx1"/>
            </a:solidFill>
            <a:miter lim="800000"/>
            <a:headEnd/>
            <a:tailEnd/>
          </a:ln>
        </p:spPr>
        <p:txBody>
          <a:bodyPr wrap="none" anchor="ctr"/>
          <a:lstStyle>
            <a:lvl1pPr eaLnBrk="0" hangingPunct="0">
              <a:defRPr kumimoji="1">
                <a:solidFill>
                  <a:schemeClr val="tx1"/>
                </a:solidFill>
                <a:latin typeface="Verdana" pitchFamily="34" charset="0"/>
                <a:ea typeface="ＭＳ Ｐゴシック" charset="-128"/>
              </a:defRPr>
            </a:lvl1pPr>
            <a:lvl2pPr marL="742950" indent="-285750" eaLnBrk="0" hangingPunct="0">
              <a:defRPr kumimoji="1">
                <a:solidFill>
                  <a:schemeClr val="tx1"/>
                </a:solidFill>
                <a:latin typeface="Verdana" pitchFamily="34" charset="0"/>
                <a:ea typeface="ＭＳ Ｐゴシック" charset="-128"/>
              </a:defRPr>
            </a:lvl2pPr>
            <a:lvl3pPr marL="1143000" indent="-228600" eaLnBrk="0" hangingPunct="0">
              <a:defRPr kumimoji="1">
                <a:solidFill>
                  <a:schemeClr val="tx1"/>
                </a:solidFill>
                <a:latin typeface="Verdana" pitchFamily="34" charset="0"/>
                <a:ea typeface="ＭＳ Ｐゴシック" charset="-128"/>
              </a:defRPr>
            </a:lvl3pPr>
            <a:lvl4pPr marL="1600200" indent="-228600" eaLnBrk="0" hangingPunct="0">
              <a:defRPr kumimoji="1">
                <a:solidFill>
                  <a:schemeClr val="tx1"/>
                </a:solidFill>
                <a:latin typeface="Verdana" pitchFamily="34" charset="0"/>
                <a:ea typeface="ＭＳ Ｐゴシック" charset="-128"/>
              </a:defRPr>
            </a:lvl4pPr>
            <a:lvl5pPr marL="2057400" indent="-228600" eaLnBrk="0" hangingPunct="0">
              <a:defRPr kumimoji="1">
                <a:solidFill>
                  <a:schemeClr val="tx1"/>
                </a:solidFill>
                <a:latin typeface="Verdana" pitchFamily="34" charset="0"/>
                <a:ea typeface="ＭＳ Ｐゴシック" charset="-128"/>
              </a:defRPr>
            </a:lvl5pPr>
            <a:lvl6pPr marL="2514600" indent="-228600" eaLnBrk="0" fontAlgn="base" hangingPunct="0">
              <a:spcBef>
                <a:spcPct val="0"/>
              </a:spcBef>
              <a:spcAft>
                <a:spcPct val="0"/>
              </a:spcAft>
              <a:defRPr kumimoji="1">
                <a:solidFill>
                  <a:schemeClr val="tx1"/>
                </a:solidFill>
                <a:latin typeface="Verdana" pitchFamily="34" charset="0"/>
                <a:ea typeface="ＭＳ Ｐゴシック" charset="-128"/>
              </a:defRPr>
            </a:lvl6pPr>
            <a:lvl7pPr marL="2971800" indent="-228600" eaLnBrk="0" fontAlgn="base" hangingPunct="0">
              <a:spcBef>
                <a:spcPct val="0"/>
              </a:spcBef>
              <a:spcAft>
                <a:spcPct val="0"/>
              </a:spcAft>
              <a:defRPr kumimoji="1">
                <a:solidFill>
                  <a:schemeClr val="tx1"/>
                </a:solidFill>
                <a:latin typeface="Verdana" pitchFamily="34" charset="0"/>
                <a:ea typeface="ＭＳ Ｐゴシック" charset="-128"/>
              </a:defRPr>
            </a:lvl7pPr>
            <a:lvl8pPr marL="3429000" indent="-228600" eaLnBrk="0" fontAlgn="base" hangingPunct="0">
              <a:spcBef>
                <a:spcPct val="0"/>
              </a:spcBef>
              <a:spcAft>
                <a:spcPct val="0"/>
              </a:spcAft>
              <a:defRPr kumimoji="1">
                <a:solidFill>
                  <a:schemeClr val="tx1"/>
                </a:solidFill>
                <a:latin typeface="Verdana" pitchFamily="34" charset="0"/>
                <a:ea typeface="ＭＳ Ｐゴシック" charset="-128"/>
              </a:defRPr>
            </a:lvl8pPr>
            <a:lvl9pPr marL="3886200" indent="-228600" eaLnBrk="0" fontAlgn="base" hangingPunct="0">
              <a:spcBef>
                <a:spcPct val="0"/>
              </a:spcBef>
              <a:spcAft>
                <a:spcPct val="0"/>
              </a:spcAft>
              <a:defRPr kumimoji="1">
                <a:solidFill>
                  <a:schemeClr val="tx1"/>
                </a:solidFill>
                <a:latin typeface="Verdana" pitchFamily="34" charset="0"/>
                <a:ea typeface="ＭＳ Ｐゴシック" charset="-128"/>
              </a:defRPr>
            </a:lvl9pPr>
          </a:lstStyle>
          <a:p>
            <a:pPr algn="ctr" eaLnBrk="1" hangingPunct="1"/>
            <a:r>
              <a:rPr lang="ja-JP" altLang="en-US" b="1" dirty="0" smtClean="0"/>
              <a:t>追跡失敗</a:t>
            </a:r>
            <a:endParaRPr lang="ja-JP" altLang="en-US" b="1" dirty="0"/>
          </a:p>
        </p:txBody>
      </p:sp>
      <p:sp>
        <p:nvSpPr>
          <p:cNvPr id="33807" name="AutoShape 15"/>
          <p:cNvSpPr>
            <a:spLocks noChangeArrowheads="1"/>
          </p:cNvSpPr>
          <p:nvPr/>
        </p:nvSpPr>
        <p:spPr bwMode="auto">
          <a:xfrm>
            <a:off x="539750" y="5013325"/>
            <a:ext cx="1223963" cy="647700"/>
          </a:xfrm>
          <a:prstGeom prst="flowChartProcess">
            <a:avLst/>
          </a:prstGeom>
          <a:solidFill>
            <a:schemeClr val="bg1">
              <a:lumMod val="85000"/>
            </a:schemeClr>
          </a:solidFill>
          <a:ln w="9525">
            <a:solidFill>
              <a:schemeClr val="tx1"/>
            </a:solidFill>
            <a:miter lim="800000"/>
            <a:headEnd/>
            <a:tailEnd/>
          </a:ln>
        </p:spPr>
        <p:txBody>
          <a:bodyPr wrap="none" anchor="ctr"/>
          <a:lstStyle>
            <a:lvl1pPr eaLnBrk="0" hangingPunct="0">
              <a:defRPr kumimoji="1">
                <a:solidFill>
                  <a:schemeClr val="tx1"/>
                </a:solidFill>
                <a:latin typeface="Verdana" pitchFamily="34" charset="0"/>
                <a:ea typeface="ＭＳ Ｐゴシック" charset="-128"/>
              </a:defRPr>
            </a:lvl1pPr>
            <a:lvl2pPr marL="742950" indent="-285750" eaLnBrk="0" hangingPunct="0">
              <a:defRPr kumimoji="1">
                <a:solidFill>
                  <a:schemeClr val="tx1"/>
                </a:solidFill>
                <a:latin typeface="Verdana" pitchFamily="34" charset="0"/>
                <a:ea typeface="ＭＳ Ｐゴシック" charset="-128"/>
              </a:defRPr>
            </a:lvl2pPr>
            <a:lvl3pPr marL="1143000" indent="-228600" eaLnBrk="0" hangingPunct="0">
              <a:defRPr kumimoji="1">
                <a:solidFill>
                  <a:schemeClr val="tx1"/>
                </a:solidFill>
                <a:latin typeface="Verdana" pitchFamily="34" charset="0"/>
                <a:ea typeface="ＭＳ Ｐゴシック" charset="-128"/>
              </a:defRPr>
            </a:lvl3pPr>
            <a:lvl4pPr marL="1600200" indent="-228600" eaLnBrk="0" hangingPunct="0">
              <a:defRPr kumimoji="1">
                <a:solidFill>
                  <a:schemeClr val="tx1"/>
                </a:solidFill>
                <a:latin typeface="Verdana" pitchFamily="34" charset="0"/>
                <a:ea typeface="ＭＳ Ｐゴシック" charset="-128"/>
              </a:defRPr>
            </a:lvl4pPr>
            <a:lvl5pPr marL="2057400" indent="-228600" eaLnBrk="0" hangingPunct="0">
              <a:defRPr kumimoji="1">
                <a:solidFill>
                  <a:schemeClr val="tx1"/>
                </a:solidFill>
                <a:latin typeface="Verdana" pitchFamily="34" charset="0"/>
                <a:ea typeface="ＭＳ Ｐゴシック" charset="-128"/>
              </a:defRPr>
            </a:lvl5pPr>
            <a:lvl6pPr marL="2514600" indent="-228600" eaLnBrk="0" fontAlgn="base" hangingPunct="0">
              <a:spcBef>
                <a:spcPct val="0"/>
              </a:spcBef>
              <a:spcAft>
                <a:spcPct val="0"/>
              </a:spcAft>
              <a:defRPr kumimoji="1">
                <a:solidFill>
                  <a:schemeClr val="tx1"/>
                </a:solidFill>
                <a:latin typeface="Verdana" pitchFamily="34" charset="0"/>
                <a:ea typeface="ＭＳ Ｐゴシック" charset="-128"/>
              </a:defRPr>
            </a:lvl6pPr>
            <a:lvl7pPr marL="2971800" indent="-228600" eaLnBrk="0" fontAlgn="base" hangingPunct="0">
              <a:spcBef>
                <a:spcPct val="0"/>
              </a:spcBef>
              <a:spcAft>
                <a:spcPct val="0"/>
              </a:spcAft>
              <a:defRPr kumimoji="1">
                <a:solidFill>
                  <a:schemeClr val="tx1"/>
                </a:solidFill>
                <a:latin typeface="Verdana" pitchFamily="34" charset="0"/>
                <a:ea typeface="ＭＳ Ｐゴシック" charset="-128"/>
              </a:defRPr>
            </a:lvl7pPr>
            <a:lvl8pPr marL="3429000" indent="-228600" eaLnBrk="0" fontAlgn="base" hangingPunct="0">
              <a:spcBef>
                <a:spcPct val="0"/>
              </a:spcBef>
              <a:spcAft>
                <a:spcPct val="0"/>
              </a:spcAft>
              <a:defRPr kumimoji="1">
                <a:solidFill>
                  <a:schemeClr val="tx1"/>
                </a:solidFill>
                <a:latin typeface="Verdana" pitchFamily="34" charset="0"/>
                <a:ea typeface="ＭＳ Ｐゴシック" charset="-128"/>
              </a:defRPr>
            </a:lvl8pPr>
            <a:lvl9pPr marL="3886200" indent="-228600" eaLnBrk="0" fontAlgn="base" hangingPunct="0">
              <a:spcBef>
                <a:spcPct val="0"/>
              </a:spcBef>
              <a:spcAft>
                <a:spcPct val="0"/>
              </a:spcAft>
              <a:defRPr kumimoji="1">
                <a:solidFill>
                  <a:schemeClr val="tx1"/>
                </a:solidFill>
                <a:latin typeface="Verdana" pitchFamily="34" charset="0"/>
                <a:ea typeface="ＭＳ Ｐゴシック" charset="-128"/>
              </a:defRPr>
            </a:lvl9pPr>
          </a:lstStyle>
          <a:p>
            <a:pPr algn="ctr" eaLnBrk="1" hangingPunct="1"/>
            <a:r>
              <a:rPr lang="ja-JP" altLang="en-US" b="1" dirty="0"/>
              <a:t>検出</a:t>
            </a:r>
            <a:r>
              <a:rPr lang="ja-JP" altLang="en-US" b="1" dirty="0" smtClean="0"/>
              <a:t>失敗</a:t>
            </a:r>
            <a:endParaRPr lang="ja-JP" altLang="en-US" b="1" dirty="0"/>
          </a:p>
        </p:txBody>
      </p:sp>
    </p:spTree>
    <p:extLst>
      <p:ext uri="{BB962C8B-B14F-4D97-AF65-F5344CB8AC3E}">
        <p14:creationId xmlns:p14="http://schemas.microsoft.com/office/powerpoint/2010/main" val="2260792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803"/>
                                        </p:tgtEl>
                                        <p:attrNameLst>
                                          <p:attrName>style.visibility</p:attrName>
                                        </p:attrNameLst>
                                      </p:cBhvr>
                                      <p:to>
                                        <p:strVal val="visible"/>
                                      </p:to>
                                    </p:set>
                                    <p:animEffect transition="in" filter="fade">
                                      <p:cBhvr>
                                        <p:cTn id="7" dur="500"/>
                                        <p:tgtEl>
                                          <p:spTgt spid="3380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3796"/>
                                        </p:tgtEl>
                                        <p:attrNameLst>
                                          <p:attrName>style.visibility</p:attrName>
                                        </p:attrNameLst>
                                      </p:cBhvr>
                                      <p:to>
                                        <p:strVal val="visible"/>
                                      </p:to>
                                    </p:set>
                                    <p:anim calcmode="lin" valueType="num">
                                      <p:cBhvr additive="base">
                                        <p:cTn id="12" dur="500" fill="hold"/>
                                        <p:tgtEl>
                                          <p:spTgt spid="33796"/>
                                        </p:tgtEl>
                                        <p:attrNameLst>
                                          <p:attrName>ppt_x</p:attrName>
                                        </p:attrNameLst>
                                      </p:cBhvr>
                                      <p:tavLst>
                                        <p:tav tm="0">
                                          <p:val>
                                            <p:strVal val="#ppt_x"/>
                                          </p:val>
                                        </p:tav>
                                        <p:tav tm="100000">
                                          <p:val>
                                            <p:strVal val="#ppt_x"/>
                                          </p:val>
                                        </p:tav>
                                      </p:tavLst>
                                    </p:anim>
                                    <p:anim calcmode="lin" valueType="num">
                                      <p:cBhvr additive="base">
                                        <p:cTn id="13" dur="500" fill="hold"/>
                                        <p:tgtEl>
                                          <p:spTgt spid="3379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3807"/>
                                        </p:tgtEl>
                                        <p:attrNameLst>
                                          <p:attrName>style.visibility</p:attrName>
                                        </p:attrNameLst>
                                      </p:cBhvr>
                                      <p:to>
                                        <p:strVal val="visible"/>
                                      </p:to>
                                    </p:set>
                                    <p:anim calcmode="lin" valueType="num">
                                      <p:cBhvr additive="base">
                                        <p:cTn id="18" dur="500" fill="hold"/>
                                        <p:tgtEl>
                                          <p:spTgt spid="33807"/>
                                        </p:tgtEl>
                                        <p:attrNameLst>
                                          <p:attrName>ppt_x</p:attrName>
                                        </p:attrNameLst>
                                      </p:cBhvr>
                                      <p:tavLst>
                                        <p:tav tm="0">
                                          <p:val>
                                            <p:strVal val="#ppt_x"/>
                                          </p:val>
                                        </p:tav>
                                        <p:tav tm="100000">
                                          <p:val>
                                            <p:strVal val="#ppt_x"/>
                                          </p:val>
                                        </p:tav>
                                      </p:tavLst>
                                    </p:anim>
                                    <p:anim calcmode="lin" valueType="num">
                                      <p:cBhvr additive="base">
                                        <p:cTn id="19" dur="500" fill="hold"/>
                                        <p:tgtEl>
                                          <p:spTgt spid="33807"/>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3801"/>
                                        </p:tgtEl>
                                        <p:attrNameLst>
                                          <p:attrName>style.visibility</p:attrName>
                                        </p:attrNameLst>
                                      </p:cBhvr>
                                      <p:to>
                                        <p:strVal val="visible"/>
                                      </p:to>
                                    </p:set>
                                    <p:anim calcmode="lin" valueType="num">
                                      <p:cBhvr additive="base">
                                        <p:cTn id="24" dur="500" fill="hold"/>
                                        <p:tgtEl>
                                          <p:spTgt spid="33801"/>
                                        </p:tgtEl>
                                        <p:attrNameLst>
                                          <p:attrName>ppt_x</p:attrName>
                                        </p:attrNameLst>
                                      </p:cBhvr>
                                      <p:tavLst>
                                        <p:tav tm="0">
                                          <p:val>
                                            <p:strVal val="#ppt_x"/>
                                          </p:val>
                                        </p:tav>
                                        <p:tav tm="100000">
                                          <p:val>
                                            <p:strVal val="#ppt_x"/>
                                          </p:val>
                                        </p:tav>
                                      </p:tavLst>
                                    </p:anim>
                                    <p:anim calcmode="lin" valueType="num">
                                      <p:cBhvr additive="base">
                                        <p:cTn id="25" dur="500" fill="hold"/>
                                        <p:tgtEl>
                                          <p:spTgt spid="33801"/>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33804"/>
                                        </p:tgtEl>
                                        <p:attrNameLst>
                                          <p:attrName>style.visibility</p:attrName>
                                        </p:attrNameLst>
                                      </p:cBhvr>
                                      <p:to>
                                        <p:strVal val="visible"/>
                                      </p:to>
                                    </p:set>
                                    <p:animEffect transition="in" filter="fade">
                                      <p:cBhvr>
                                        <p:cTn id="30" dur="1000"/>
                                        <p:tgtEl>
                                          <p:spTgt spid="33804"/>
                                        </p:tgtEl>
                                      </p:cBhvr>
                                    </p:animEffect>
                                    <p:anim calcmode="lin" valueType="num">
                                      <p:cBhvr>
                                        <p:cTn id="31" dur="1000" fill="hold"/>
                                        <p:tgtEl>
                                          <p:spTgt spid="33804"/>
                                        </p:tgtEl>
                                        <p:attrNameLst>
                                          <p:attrName>ppt_x</p:attrName>
                                        </p:attrNameLst>
                                      </p:cBhvr>
                                      <p:tavLst>
                                        <p:tav tm="0">
                                          <p:val>
                                            <p:strVal val="#ppt_x"/>
                                          </p:val>
                                        </p:tav>
                                        <p:tav tm="100000">
                                          <p:val>
                                            <p:strVal val="#ppt_x"/>
                                          </p:val>
                                        </p:tav>
                                      </p:tavLst>
                                    </p:anim>
                                    <p:anim calcmode="lin" valueType="num">
                                      <p:cBhvr>
                                        <p:cTn id="32" dur="1000" fill="hold"/>
                                        <p:tgtEl>
                                          <p:spTgt spid="33804"/>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3797"/>
                                        </p:tgtEl>
                                        <p:attrNameLst>
                                          <p:attrName>style.visibility</p:attrName>
                                        </p:attrNameLst>
                                      </p:cBhvr>
                                      <p:to>
                                        <p:strVal val="visible"/>
                                      </p:to>
                                    </p:set>
                                    <p:anim calcmode="lin" valueType="num">
                                      <p:cBhvr additive="base">
                                        <p:cTn id="37" dur="500" fill="hold"/>
                                        <p:tgtEl>
                                          <p:spTgt spid="33797"/>
                                        </p:tgtEl>
                                        <p:attrNameLst>
                                          <p:attrName>ppt_x</p:attrName>
                                        </p:attrNameLst>
                                      </p:cBhvr>
                                      <p:tavLst>
                                        <p:tav tm="0">
                                          <p:val>
                                            <p:strVal val="#ppt_x"/>
                                          </p:val>
                                        </p:tav>
                                        <p:tav tm="100000">
                                          <p:val>
                                            <p:strVal val="#ppt_x"/>
                                          </p:val>
                                        </p:tav>
                                      </p:tavLst>
                                    </p:anim>
                                    <p:anim calcmode="lin" valueType="num">
                                      <p:cBhvr additive="base">
                                        <p:cTn id="38" dur="500" fill="hold"/>
                                        <p:tgtEl>
                                          <p:spTgt spid="3379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3799"/>
                                        </p:tgtEl>
                                        <p:attrNameLst>
                                          <p:attrName>style.visibility</p:attrName>
                                        </p:attrNameLst>
                                      </p:cBhvr>
                                      <p:to>
                                        <p:strVal val="visible"/>
                                      </p:to>
                                    </p:set>
                                    <p:anim calcmode="lin" valueType="num">
                                      <p:cBhvr additive="base">
                                        <p:cTn id="43" dur="500" fill="hold"/>
                                        <p:tgtEl>
                                          <p:spTgt spid="33799"/>
                                        </p:tgtEl>
                                        <p:attrNameLst>
                                          <p:attrName>ppt_x</p:attrName>
                                        </p:attrNameLst>
                                      </p:cBhvr>
                                      <p:tavLst>
                                        <p:tav tm="0">
                                          <p:val>
                                            <p:strVal val="#ppt_x"/>
                                          </p:val>
                                        </p:tav>
                                        <p:tav tm="100000">
                                          <p:val>
                                            <p:strVal val="#ppt_x"/>
                                          </p:val>
                                        </p:tav>
                                      </p:tavLst>
                                    </p:anim>
                                    <p:anim calcmode="lin" valueType="num">
                                      <p:cBhvr additive="base">
                                        <p:cTn id="44" dur="500" fill="hold"/>
                                        <p:tgtEl>
                                          <p:spTgt spid="3379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3805"/>
                                        </p:tgtEl>
                                        <p:attrNameLst>
                                          <p:attrName>style.visibility</p:attrName>
                                        </p:attrNameLst>
                                      </p:cBhvr>
                                      <p:to>
                                        <p:strVal val="visible"/>
                                      </p:to>
                                    </p:set>
                                    <p:animEffect transition="in" filter="fade">
                                      <p:cBhvr>
                                        <p:cTn id="49" dur="1000"/>
                                        <p:tgtEl>
                                          <p:spTgt spid="33805"/>
                                        </p:tgtEl>
                                      </p:cBhvr>
                                    </p:animEffect>
                                    <p:anim calcmode="lin" valueType="num">
                                      <p:cBhvr>
                                        <p:cTn id="50" dur="1000" fill="hold"/>
                                        <p:tgtEl>
                                          <p:spTgt spid="33805"/>
                                        </p:tgtEl>
                                        <p:attrNameLst>
                                          <p:attrName>ppt_x</p:attrName>
                                        </p:attrNameLst>
                                      </p:cBhvr>
                                      <p:tavLst>
                                        <p:tav tm="0">
                                          <p:val>
                                            <p:strVal val="#ppt_x"/>
                                          </p:val>
                                        </p:tav>
                                        <p:tav tm="100000">
                                          <p:val>
                                            <p:strVal val="#ppt_x"/>
                                          </p:val>
                                        </p:tav>
                                      </p:tavLst>
                                    </p:anim>
                                    <p:anim calcmode="lin" valueType="num">
                                      <p:cBhvr>
                                        <p:cTn id="51" dur="1000" fill="hold"/>
                                        <p:tgtEl>
                                          <p:spTgt spid="33805"/>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33800"/>
                                        </p:tgtEl>
                                        <p:attrNameLst>
                                          <p:attrName>style.visibility</p:attrName>
                                        </p:attrNameLst>
                                      </p:cBhvr>
                                      <p:to>
                                        <p:strVal val="visible"/>
                                      </p:to>
                                    </p:set>
                                    <p:anim calcmode="lin" valueType="num">
                                      <p:cBhvr additive="base">
                                        <p:cTn id="56" dur="500" fill="hold"/>
                                        <p:tgtEl>
                                          <p:spTgt spid="33800"/>
                                        </p:tgtEl>
                                        <p:attrNameLst>
                                          <p:attrName>ppt_x</p:attrName>
                                        </p:attrNameLst>
                                      </p:cBhvr>
                                      <p:tavLst>
                                        <p:tav tm="0">
                                          <p:val>
                                            <p:strVal val="#ppt_x"/>
                                          </p:val>
                                        </p:tav>
                                        <p:tav tm="100000">
                                          <p:val>
                                            <p:strVal val="#ppt_x"/>
                                          </p:val>
                                        </p:tav>
                                      </p:tavLst>
                                    </p:anim>
                                    <p:anim calcmode="lin" valueType="num">
                                      <p:cBhvr additive="base">
                                        <p:cTn id="57" dur="500" fill="hold"/>
                                        <p:tgtEl>
                                          <p:spTgt spid="33800"/>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33806"/>
                                        </p:tgtEl>
                                        <p:attrNameLst>
                                          <p:attrName>style.visibility</p:attrName>
                                        </p:attrNameLst>
                                      </p:cBhvr>
                                      <p:to>
                                        <p:strVal val="visible"/>
                                      </p:to>
                                    </p:set>
                                    <p:animEffect transition="in" filter="fade">
                                      <p:cBhvr>
                                        <p:cTn id="62" dur="1000"/>
                                        <p:tgtEl>
                                          <p:spTgt spid="33806"/>
                                        </p:tgtEl>
                                      </p:cBhvr>
                                    </p:animEffect>
                                    <p:anim calcmode="lin" valueType="num">
                                      <p:cBhvr>
                                        <p:cTn id="63" dur="1000" fill="hold"/>
                                        <p:tgtEl>
                                          <p:spTgt spid="33806"/>
                                        </p:tgtEl>
                                        <p:attrNameLst>
                                          <p:attrName>ppt_x</p:attrName>
                                        </p:attrNameLst>
                                      </p:cBhvr>
                                      <p:tavLst>
                                        <p:tav tm="0">
                                          <p:val>
                                            <p:strVal val="#ppt_x"/>
                                          </p:val>
                                        </p:tav>
                                        <p:tav tm="100000">
                                          <p:val>
                                            <p:strVal val="#ppt_x"/>
                                          </p:val>
                                        </p:tav>
                                      </p:tavLst>
                                    </p:anim>
                                    <p:anim calcmode="lin" valueType="num">
                                      <p:cBhvr>
                                        <p:cTn id="64" dur="1000" fill="hold"/>
                                        <p:tgtEl>
                                          <p:spTgt spid="33806"/>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33798"/>
                                        </p:tgtEl>
                                        <p:attrNameLst>
                                          <p:attrName>style.visibility</p:attrName>
                                        </p:attrNameLst>
                                      </p:cBhvr>
                                      <p:to>
                                        <p:strVal val="visible"/>
                                      </p:to>
                                    </p:set>
                                    <p:anim calcmode="lin" valueType="num">
                                      <p:cBhvr additive="base">
                                        <p:cTn id="69" dur="500" fill="hold"/>
                                        <p:tgtEl>
                                          <p:spTgt spid="33798"/>
                                        </p:tgtEl>
                                        <p:attrNameLst>
                                          <p:attrName>ppt_x</p:attrName>
                                        </p:attrNameLst>
                                      </p:cBhvr>
                                      <p:tavLst>
                                        <p:tav tm="0">
                                          <p:val>
                                            <p:strVal val="#ppt_x"/>
                                          </p:val>
                                        </p:tav>
                                        <p:tav tm="100000">
                                          <p:val>
                                            <p:strVal val="#ppt_x"/>
                                          </p:val>
                                        </p:tav>
                                      </p:tavLst>
                                    </p:anim>
                                    <p:anim calcmode="lin" valueType="num">
                                      <p:cBhvr additive="base">
                                        <p:cTn id="70" dur="500" fill="hold"/>
                                        <p:tgtEl>
                                          <p:spTgt spid="337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6" grpId="0" animBg="1"/>
      <p:bldP spid="33797" grpId="0" animBg="1"/>
      <p:bldP spid="33798" grpId="0" animBg="1"/>
      <p:bldP spid="33799" grpId="0" animBg="1"/>
      <p:bldP spid="33800" grpId="0" animBg="1"/>
      <p:bldP spid="33801" grpId="0" animBg="1"/>
      <p:bldP spid="33803" grpId="0" animBg="1"/>
      <p:bldP spid="33804" grpId="0" animBg="1"/>
      <p:bldP spid="33805" grpId="0" animBg="1"/>
      <p:bldP spid="33806" grpId="0" animBg="1"/>
      <p:bldP spid="3380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結果</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normAutofit fontScale="92500" lnSpcReduction="20000"/>
              </a:bodyPr>
              <a:lstStyle/>
              <a:p>
                <a:r>
                  <a:rPr kumimoji="1" lang="ja-JP" altLang="en-US" dirty="0" smtClean="0"/>
                  <a:t>全フレーム</a:t>
                </a:r>
                <a:r>
                  <a:rPr kumimoji="1" lang="en-US" altLang="ja-JP" dirty="0" smtClean="0"/>
                  <a:t>760</a:t>
                </a:r>
              </a:p>
              <a:p>
                <a:pPr marL="0" indent="0" algn="ctr">
                  <a:buNone/>
                </a:pPr>
                <a14:m>
                  <m:oMath xmlns:m="http://schemas.openxmlformats.org/officeDocument/2006/math">
                    <m:f>
                      <m:fPr>
                        <m:type m:val="skw"/>
                        <m:ctrlPr>
                          <a:rPr kumimoji="1" lang="ja-JP" altLang="en-US" i="1" smtClean="0">
                            <a:latin typeface="Cambria Math"/>
                          </a:rPr>
                        </m:ctrlPr>
                      </m:fPr>
                      <m:num>
                        <m:r>
                          <a:rPr lang="ja-JP" altLang="en-US" i="1">
                            <a:latin typeface="Cambria Math"/>
                          </a:rPr>
                          <m:t>追跡成功</m:t>
                        </m:r>
                        <m:r>
                          <a:rPr lang="ja-JP" altLang="en-US" i="1" smtClean="0">
                            <a:latin typeface="Cambria Math"/>
                          </a:rPr>
                          <m:t>フレーム</m:t>
                        </m:r>
                      </m:num>
                      <m:den>
                        <m:r>
                          <a:rPr lang="ja-JP" altLang="en-US" i="1">
                            <a:latin typeface="Cambria Math"/>
                          </a:rPr>
                          <m:t>全フレーム</m:t>
                        </m:r>
                      </m:den>
                    </m:f>
                  </m:oMath>
                </a14:m>
                <a:r>
                  <a:rPr kumimoji="1" lang="ja-JP" altLang="en-US" dirty="0" smtClean="0"/>
                  <a:t>　より</a:t>
                </a:r>
                <a:endParaRPr lang="en-US" altLang="ja-JP" dirty="0"/>
              </a:p>
              <a:p>
                <a:pPr marL="0" indent="0" algn="ctr">
                  <a:buNone/>
                </a:pPr>
                <a:endParaRPr lang="en-US" altLang="ja-JP" dirty="0"/>
              </a:p>
              <a:p>
                <a:r>
                  <a:rPr lang="ja-JP" altLang="en-US" dirty="0"/>
                  <a:t>テンプレートマッチング</a:t>
                </a:r>
                <a:r>
                  <a:rPr lang="ja-JP" altLang="en-US" dirty="0" smtClean="0"/>
                  <a:t>のみだと</a:t>
                </a:r>
                <a:endParaRPr lang="en-US" altLang="ja-JP" dirty="0" smtClean="0"/>
              </a:p>
              <a:p>
                <a:pPr marL="0" indent="0" algn="ctr">
                  <a:buNone/>
                </a:pPr>
                <a14:m>
                  <m:oMath xmlns:m="http://schemas.openxmlformats.org/officeDocument/2006/math">
                    <m:f>
                      <m:fPr>
                        <m:type m:val="skw"/>
                        <m:ctrlPr>
                          <a:rPr lang="ja-JP" altLang="en-US" i="1">
                            <a:latin typeface="Cambria Math"/>
                          </a:rPr>
                        </m:ctrlPr>
                      </m:fPr>
                      <m:num>
                        <m:r>
                          <a:rPr lang="en-US" altLang="ja-JP" i="1">
                            <a:latin typeface="Cambria Math"/>
                          </a:rPr>
                          <m:t>514</m:t>
                        </m:r>
                      </m:num>
                      <m:den>
                        <m:r>
                          <a:rPr lang="en-US" altLang="ja-JP" i="1">
                            <a:latin typeface="Cambria Math"/>
                          </a:rPr>
                          <m:t>760</m:t>
                        </m:r>
                      </m:den>
                    </m:f>
                  </m:oMath>
                </a14:m>
                <a:r>
                  <a:rPr lang="ja-JP" altLang="en-US" dirty="0"/>
                  <a:t>　⇒　</a:t>
                </a:r>
                <a:r>
                  <a:rPr lang="en-US" altLang="ja-JP" dirty="0">
                    <a:solidFill>
                      <a:srgbClr val="FF0000"/>
                    </a:solidFill>
                  </a:rPr>
                  <a:t>67.3%</a:t>
                </a:r>
              </a:p>
              <a:p>
                <a:endParaRPr lang="en-US" altLang="ja-JP" dirty="0" smtClean="0"/>
              </a:p>
              <a:p>
                <a:r>
                  <a:rPr lang="ja-JP" altLang="ja-JP" dirty="0"/>
                  <a:t>テンプレートマッチングとパーティクルフィルターの切り替えによる</a:t>
                </a:r>
                <a:r>
                  <a:rPr lang="ja-JP" altLang="ja-JP" dirty="0" smtClean="0"/>
                  <a:t>手法</a:t>
                </a:r>
                <a:endParaRPr kumimoji="1" lang="en-US" altLang="ja-JP" dirty="0" smtClean="0"/>
              </a:p>
              <a:p>
                <a:pPr marL="0" indent="0" algn="ctr">
                  <a:buNone/>
                </a:pPr>
                <a14:m>
                  <m:oMath xmlns:m="http://schemas.openxmlformats.org/officeDocument/2006/math">
                    <m:f>
                      <m:fPr>
                        <m:type m:val="skw"/>
                        <m:ctrlPr>
                          <a:rPr lang="ja-JP" altLang="en-US" i="1">
                            <a:latin typeface="Cambria Math"/>
                          </a:rPr>
                        </m:ctrlPr>
                      </m:fPr>
                      <m:num>
                        <m:r>
                          <a:rPr lang="en-US" altLang="ja-JP" i="1" smtClean="0">
                            <a:latin typeface="Cambria Math"/>
                          </a:rPr>
                          <m:t>63</m:t>
                        </m:r>
                        <m:r>
                          <a:rPr lang="en-US" altLang="ja-JP" b="0" i="1" smtClean="0">
                            <a:latin typeface="Cambria Math"/>
                          </a:rPr>
                          <m:t>9</m:t>
                        </m:r>
                      </m:num>
                      <m:den>
                        <m:r>
                          <a:rPr lang="en-US" altLang="ja-JP" i="1">
                            <a:latin typeface="Cambria Math"/>
                          </a:rPr>
                          <m:t>760</m:t>
                        </m:r>
                      </m:den>
                    </m:f>
                  </m:oMath>
                </a14:m>
                <a:r>
                  <a:rPr lang="ja-JP" altLang="en-US" dirty="0"/>
                  <a:t>　</a:t>
                </a:r>
                <a:r>
                  <a:rPr lang="ja-JP" altLang="en-US" dirty="0" smtClean="0"/>
                  <a:t>⇒　</a:t>
                </a:r>
                <a:r>
                  <a:rPr lang="en-US" altLang="ja-JP" dirty="0" smtClean="0">
                    <a:solidFill>
                      <a:srgbClr val="FF0000"/>
                    </a:solidFill>
                  </a:rPr>
                  <a:t>84.0%</a:t>
                </a:r>
                <a:endParaRPr kumimoji="1" lang="ja-JP" altLang="en-US" dirty="0">
                  <a:solidFill>
                    <a:srgbClr val="FF0000"/>
                  </a:solidFill>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1">
                <a:blip r:embed="rId2"/>
                <a:stretch>
                  <a:fillRect l="-1481" t="-431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6005529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結果</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normAutofit fontScale="92500" lnSpcReduction="20000"/>
              </a:bodyPr>
              <a:lstStyle/>
              <a:p>
                <a:r>
                  <a:rPr kumimoji="1" lang="ja-JP" altLang="en-US" dirty="0" smtClean="0"/>
                  <a:t>全フレーム</a:t>
                </a:r>
                <a:r>
                  <a:rPr kumimoji="1" lang="en-US" altLang="ja-JP" dirty="0" smtClean="0"/>
                  <a:t>760</a:t>
                </a:r>
              </a:p>
              <a:p>
                <a:pPr marL="0" indent="0" algn="ctr">
                  <a:buNone/>
                </a:pPr>
                <a14:m>
                  <m:oMath xmlns:m="http://schemas.openxmlformats.org/officeDocument/2006/math">
                    <m:f>
                      <m:fPr>
                        <m:type m:val="skw"/>
                        <m:ctrlPr>
                          <a:rPr kumimoji="1" lang="ja-JP" altLang="en-US" i="1" smtClean="0">
                            <a:latin typeface="Cambria Math"/>
                          </a:rPr>
                        </m:ctrlPr>
                      </m:fPr>
                      <m:num>
                        <m:r>
                          <a:rPr lang="ja-JP" altLang="en-US" i="1">
                            <a:latin typeface="Cambria Math"/>
                          </a:rPr>
                          <m:t>追跡成功</m:t>
                        </m:r>
                        <m:r>
                          <a:rPr lang="ja-JP" altLang="en-US" i="1" smtClean="0">
                            <a:latin typeface="Cambria Math"/>
                          </a:rPr>
                          <m:t>フレーム</m:t>
                        </m:r>
                      </m:num>
                      <m:den>
                        <m:r>
                          <a:rPr lang="ja-JP" altLang="en-US" i="1">
                            <a:latin typeface="Cambria Math"/>
                          </a:rPr>
                          <m:t>全フレーム</m:t>
                        </m:r>
                      </m:den>
                    </m:f>
                  </m:oMath>
                </a14:m>
                <a:r>
                  <a:rPr kumimoji="1" lang="ja-JP" altLang="en-US" dirty="0" smtClean="0"/>
                  <a:t>　より</a:t>
                </a:r>
                <a:endParaRPr lang="en-US" altLang="ja-JP" dirty="0"/>
              </a:p>
              <a:p>
                <a:pPr marL="0" indent="0" algn="ctr">
                  <a:buNone/>
                </a:pPr>
                <a:endParaRPr lang="en-US" altLang="ja-JP" dirty="0"/>
              </a:p>
              <a:p>
                <a:r>
                  <a:rPr lang="ja-JP" altLang="en-US" dirty="0"/>
                  <a:t>テンプレートマッチング</a:t>
                </a:r>
                <a:r>
                  <a:rPr lang="ja-JP" altLang="en-US" dirty="0" smtClean="0"/>
                  <a:t>のみだと</a:t>
                </a:r>
                <a:endParaRPr lang="en-US" altLang="ja-JP" dirty="0" smtClean="0"/>
              </a:p>
              <a:p>
                <a:pPr marL="0" indent="0" algn="ctr">
                  <a:buNone/>
                </a:pPr>
                <a14:m>
                  <m:oMath xmlns:m="http://schemas.openxmlformats.org/officeDocument/2006/math">
                    <m:f>
                      <m:fPr>
                        <m:type m:val="skw"/>
                        <m:ctrlPr>
                          <a:rPr lang="ja-JP" altLang="en-US" i="1">
                            <a:latin typeface="Cambria Math"/>
                          </a:rPr>
                        </m:ctrlPr>
                      </m:fPr>
                      <m:num>
                        <m:r>
                          <a:rPr lang="en-US" altLang="ja-JP" i="1">
                            <a:latin typeface="Cambria Math"/>
                          </a:rPr>
                          <m:t>514</m:t>
                        </m:r>
                      </m:num>
                      <m:den>
                        <m:r>
                          <a:rPr lang="en-US" altLang="ja-JP" i="1">
                            <a:latin typeface="Cambria Math"/>
                          </a:rPr>
                          <m:t>760</m:t>
                        </m:r>
                      </m:den>
                    </m:f>
                  </m:oMath>
                </a14:m>
                <a:r>
                  <a:rPr lang="ja-JP" altLang="en-US" dirty="0"/>
                  <a:t>　⇒　</a:t>
                </a:r>
                <a:r>
                  <a:rPr lang="en-US" altLang="ja-JP" dirty="0">
                    <a:solidFill>
                      <a:srgbClr val="FF0000"/>
                    </a:solidFill>
                  </a:rPr>
                  <a:t>67.3%</a:t>
                </a:r>
              </a:p>
              <a:p>
                <a:endParaRPr lang="en-US" altLang="ja-JP" dirty="0" smtClean="0"/>
              </a:p>
              <a:p>
                <a:r>
                  <a:rPr lang="ja-JP" altLang="ja-JP" dirty="0"/>
                  <a:t>テンプレートマッチングとパーティクルフィルターの切り替えによる</a:t>
                </a:r>
                <a:r>
                  <a:rPr lang="ja-JP" altLang="ja-JP" dirty="0" smtClean="0"/>
                  <a:t>手法</a:t>
                </a:r>
                <a:endParaRPr kumimoji="1" lang="en-US" altLang="ja-JP" dirty="0" smtClean="0"/>
              </a:p>
              <a:p>
                <a:pPr marL="0" indent="0" algn="ctr">
                  <a:buNone/>
                </a:pPr>
                <a14:m>
                  <m:oMath xmlns:m="http://schemas.openxmlformats.org/officeDocument/2006/math">
                    <m:f>
                      <m:fPr>
                        <m:type m:val="skw"/>
                        <m:ctrlPr>
                          <a:rPr lang="ja-JP" altLang="en-US" i="1">
                            <a:latin typeface="Cambria Math"/>
                          </a:rPr>
                        </m:ctrlPr>
                      </m:fPr>
                      <m:num>
                        <m:r>
                          <a:rPr lang="en-US" altLang="ja-JP" i="1" smtClean="0">
                            <a:latin typeface="Cambria Math"/>
                          </a:rPr>
                          <m:t>63</m:t>
                        </m:r>
                        <m:r>
                          <a:rPr lang="en-US" altLang="ja-JP" b="0" i="1" smtClean="0">
                            <a:latin typeface="Cambria Math"/>
                          </a:rPr>
                          <m:t>9</m:t>
                        </m:r>
                      </m:num>
                      <m:den>
                        <m:r>
                          <a:rPr lang="en-US" altLang="ja-JP" i="1">
                            <a:latin typeface="Cambria Math"/>
                          </a:rPr>
                          <m:t>760</m:t>
                        </m:r>
                      </m:den>
                    </m:f>
                  </m:oMath>
                </a14:m>
                <a:r>
                  <a:rPr lang="ja-JP" altLang="en-US" dirty="0"/>
                  <a:t>　</a:t>
                </a:r>
                <a:r>
                  <a:rPr lang="ja-JP" altLang="en-US" dirty="0" smtClean="0"/>
                  <a:t>⇒　</a:t>
                </a:r>
                <a:r>
                  <a:rPr lang="en-US" altLang="ja-JP" dirty="0" smtClean="0">
                    <a:solidFill>
                      <a:srgbClr val="FF0000"/>
                    </a:solidFill>
                  </a:rPr>
                  <a:t>84.0%</a:t>
                </a:r>
                <a:endParaRPr kumimoji="1" lang="ja-JP" altLang="en-US" dirty="0">
                  <a:solidFill>
                    <a:srgbClr val="FF0000"/>
                  </a:solidFill>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1">
                <a:blip r:embed="rId2"/>
                <a:stretch>
                  <a:fillRect l="-1481" t="-4313"/>
                </a:stretch>
              </a:blipFill>
            </p:spPr>
            <p:txBody>
              <a:bodyPr/>
              <a:lstStyle/>
              <a:p>
                <a:r>
                  <a:rPr lang="ja-JP" altLang="en-US">
                    <a:noFill/>
                  </a:rPr>
                  <a:t> </a:t>
                </a:r>
              </a:p>
            </p:txBody>
          </p:sp>
        </mc:Fallback>
      </mc:AlternateContent>
      <p:sp>
        <p:nvSpPr>
          <p:cNvPr id="5" name="円/楕円 4"/>
          <p:cNvSpPr/>
          <p:nvPr/>
        </p:nvSpPr>
        <p:spPr>
          <a:xfrm>
            <a:off x="1403648" y="1772816"/>
            <a:ext cx="6624736" cy="36724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b="1" dirty="0">
                <a:solidFill>
                  <a:schemeClr val="bg1"/>
                </a:solidFill>
              </a:rPr>
              <a:t>テンプレートマッチングのみの手法よりも切り替え追跡手法の方が追跡精度の向上が見て取れた</a:t>
            </a:r>
          </a:p>
        </p:txBody>
      </p:sp>
    </p:spTree>
    <p:extLst>
      <p:ext uri="{BB962C8B-B14F-4D97-AF65-F5344CB8AC3E}">
        <p14:creationId xmlns:p14="http://schemas.microsoft.com/office/powerpoint/2010/main" val="1699346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pic>
        <p:nvPicPr>
          <p:cNvPr id="4" name="Picture 1" descr="C:\Users\hirahara\Documents\My Dropbox\zemi\pf画像\pf1.jpg"/>
          <p:cNvPicPr>
            <a:picLocks noChangeAspect="1" noChangeArrowheads="1"/>
          </p:cNvPicPr>
          <p:nvPr/>
        </p:nvPicPr>
        <p:blipFill>
          <a:blip r:embed="rId2" cstate="print"/>
          <a:srcRect/>
          <a:stretch>
            <a:fillRect/>
          </a:stretch>
        </p:blipFill>
        <p:spPr bwMode="auto">
          <a:xfrm>
            <a:off x="1115616" y="3573016"/>
            <a:ext cx="3103563" cy="2573338"/>
          </a:xfrm>
          <a:prstGeom prst="rect">
            <a:avLst/>
          </a:prstGeom>
          <a:noFill/>
          <a:ln w="9525">
            <a:noFill/>
            <a:miter lim="800000"/>
            <a:headEnd/>
            <a:tailEnd/>
          </a:ln>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7710" y="650147"/>
            <a:ext cx="3362325" cy="281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p:cNvPicPr>
            <a:picLocks noChangeAspect="1" noChangeArrowheads="1"/>
          </p:cNvPicPr>
          <p:nvPr/>
        </p:nvPicPr>
        <p:blipFill>
          <a:blip r:embed="rId4" cstate="print"/>
          <a:srcRect/>
          <a:stretch>
            <a:fillRect/>
          </a:stretch>
        </p:blipFill>
        <p:spPr bwMode="auto">
          <a:xfrm>
            <a:off x="2215343" y="1572931"/>
            <a:ext cx="1819275" cy="1647825"/>
          </a:xfrm>
          <a:prstGeom prst="rect">
            <a:avLst/>
          </a:prstGeom>
          <a:noFill/>
          <a:ln w="9525">
            <a:noFill/>
            <a:miter lim="800000"/>
            <a:headEnd/>
            <a:tailEnd/>
          </a:ln>
        </p:spPr>
      </p:pic>
      <p:pic>
        <p:nvPicPr>
          <p:cNvPr id="1026" name="Picture 2"/>
          <p:cNvPicPr>
            <a:picLocks noGrp="1" noChangeAspect="1" noChangeArrowheads="1"/>
          </p:cNvPicPr>
          <p:nvPr>
            <p:ph idx="1"/>
          </p:nvPr>
        </p:nvPicPr>
        <p:blipFill>
          <a:blip r:embed="rId5">
            <a:extLst>
              <a:ext uri="{28A0092B-C50C-407E-A947-70E740481C1C}">
                <a14:useLocalDpi xmlns:a14="http://schemas.microsoft.com/office/drawing/2010/main" val="0"/>
              </a:ext>
            </a:extLst>
          </a:blip>
          <a:srcRect/>
          <a:stretch>
            <a:fillRect/>
          </a:stretch>
        </p:blipFill>
        <p:spPr bwMode="auto">
          <a:xfrm>
            <a:off x="4900702" y="3731671"/>
            <a:ext cx="3362795" cy="28197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角丸四角形 2"/>
          <p:cNvSpPr/>
          <p:nvPr/>
        </p:nvSpPr>
        <p:spPr>
          <a:xfrm>
            <a:off x="1132656" y="1610099"/>
            <a:ext cx="6800403" cy="3925834"/>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800" b="1" dirty="0">
                <a:solidFill>
                  <a:schemeClr val="tx1"/>
                </a:solidFill>
              </a:rPr>
              <a:t>用いた動画像に</a:t>
            </a:r>
            <a:r>
              <a:rPr lang="ja-JP" altLang="en-US" sz="2800" b="1" dirty="0" smtClean="0">
                <a:solidFill>
                  <a:schemeClr val="tx1"/>
                </a:solidFill>
              </a:rPr>
              <a:t>よって</a:t>
            </a:r>
            <a:r>
              <a:rPr lang="ja-JP" altLang="en-US" sz="2800" b="1" dirty="0">
                <a:solidFill>
                  <a:schemeClr val="tx1"/>
                </a:solidFill>
              </a:rPr>
              <a:t>若干</a:t>
            </a:r>
            <a:r>
              <a:rPr lang="ja-JP" altLang="en-US" sz="2800" b="1" dirty="0" smtClean="0">
                <a:solidFill>
                  <a:schemeClr val="tx1"/>
                </a:solidFill>
              </a:rPr>
              <a:t>精度</a:t>
            </a:r>
            <a:r>
              <a:rPr lang="ja-JP" altLang="en-US" sz="2800" b="1" dirty="0">
                <a:solidFill>
                  <a:schemeClr val="tx1"/>
                </a:solidFill>
              </a:rPr>
              <a:t>にばらつきが</a:t>
            </a:r>
            <a:r>
              <a:rPr lang="ja-JP" altLang="en-US" sz="2800" b="1" dirty="0" smtClean="0">
                <a:solidFill>
                  <a:schemeClr val="tx1"/>
                </a:solidFill>
              </a:rPr>
              <a:t>あったが、</a:t>
            </a:r>
            <a:endParaRPr lang="en-US" altLang="ja-JP" sz="2800" b="1" dirty="0" smtClean="0">
              <a:solidFill>
                <a:schemeClr val="tx1"/>
              </a:solidFill>
            </a:endParaRPr>
          </a:p>
          <a:p>
            <a:r>
              <a:rPr lang="ja-JP" altLang="en-US" sz="2800" b="1" dirty="0" smtClean="0">
                <a:solidFill>
                  <a:schemeClr val="tx1"/>
                </a:solidFill>
              </a:rPr>
              <a:t>どの動画像でも切り替え</a:t>
            </a:r>
            <a:r>
              <a:rPr lang="ja-JP" altLang="en-US" sz="2800" b="1" dirty="0">
                <a:solidFill>
                  <a:schemeClr val="tx1"/>
                </a:solidFill>
              </a:rPr>
              <a:t>追跡手法の方が追跡精度の向上が見て取れた</a:t>
            </a:r>
            <a:endParaRPr lang="en-US" altLang="ja-JP" sz="2800" b="1" dirty="0" smtClean="0">
              <a:solidFill>
                <a:schemeClr val="tx1"/>
              </a:solidFill>
            </a:endParaRPr>
          </a:p>
        </p:txBody>
      </p:sp>
      <p:sp>
        <p:nvSpPr>
          <p:cNvPr id="8" name="角丸四角形 7"/>
          <p:cNvSpPr/>
          <p:nvPr/>
        </p:nvSpPr>
        <p:spPr>
          <a:xfrm>
            <a:off x="1290092" y="1442028"/>
            <a:ext cx="6800403" cy="3925834"/>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800" b="1" dirty="0" smtClean="0">
                <a:solidFill>
                  <a:schemeClr val="tx1"/>
                </a:solidFill>
              </a:rPr>
              <a:t>しかし、</a:t>
            </a:r>
            <a:r>
              <a:rPr lang="ja-JP" altLang="en-US" sz="2800" b="1" dirty="0">
                <a:solidFill>
                  <a:schemeClr val="tx1"/>
                </a:solidFill>
              </a:rPr>
              <a:t>粒子がボールを見失った際の</a:t>
            </a:r>
            <a:r>
              <a:rPr lang="ja-JP" altLang="en-US" sz="2800" b="1" dirty="0" smtClean="0">
                <a:solidFill>
                  <a:schemeClr val="tx1"/>
                </a:solidFill>
              </a:rPr>
              <a:t>判断方法などを工夫すればさらに精度の向上が見込めると感じた</a:t>
            </a:r>
            <a:endParaRPr lang="en-US" altLang="ja-JP" sz="2800" b="1" dirty="0" smtClean="0">
              <a:solidFill>
                <a:schemeClr val="tx1"/>
              </a:solidFill>
            </a:endParaRPr>
          </a:p>
        </p:txBody>
      </p:sp>
    </p:spTree>
    <p:extLst>
      <p:ext uri="{BB962C8B-B14F-4D97-AF65-F5344CB8AC3E}">
        <p14:creationId xmlns:p14="http://schemas.microsoft.com/office/powerpoint/2010/main" val="4127144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026"/>
                                        </p:tgtEl>
                                        <p:attrNameLst>
                                          <p:attrName>style.visibility</p:attrName>
                                        </p:attrNameLst>
                                      </p:cBhvr>
                                      <p:to>
                                        <p:strVal val="visible"/>
                                      </p:to>
                                    </p:set>
                                    <p:animEffect transition="in" filter="fade">
                                      <p:cBhvr>
                                        <p:cTn id="28" dur="1000"/>
                                        <p:tgtEl>
                                          <p:spTgt spid="1026"/>
                                        </p:tgtEl>
                                      </p:cBhvr>
                                    </p:animEffect>
                                    <p:anim calcmode="lin" valueType="num">
                                      <p:cBhvr>
                                        <p:cTn id="29" dur="1000" fill="hold"/>
                                        <p:tgtEl>
                                          <p:spTgt spid="1026"/>
                                        </p:tgtEl>
                                        <p:attrNameLst>
                                          <p:attrName>ppt_x</p:attrName>
                                        </p:attrNameLst>
                                      </p:cBhvr>
                                      <p:tavLst>
                                        <p:tav tm="0">
                                          <p:val>
                                            <p:strVal val="#ppt_x"/>
                                          </p:val>
                                        </p:tav>
                                        <p:tav tm="100000">
                                          <p:val>
                                            <p:strVal val="#ppt_x"/>
                                          </p:val>
                                        </p:tav>
                                      </p:tavLst>
                                    </p:anim>
                                    <p:anim calcmode="lin" valueType="num">
                                      <p:cBhvr>
                                        <p:cTn id="30"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fade">
                                      <p:cBhvr>
                                        <p:cTn id="35" dur="1000"/>
                                        <p:tgtEl>
                                          <p:spTgt spid="3"/>
                                        </p:tgtEl>
                                      </p:cBhvr>
                                    </p:animEffect>
                                    <p:anim calcmode="lin" valueType="num">
                                      <p:cBhvr>
                                        <p:cTn id="36" dur="1000" fill="hold"/>
                                        <p:tgtEl>
                                          <p:spTgt spid="3"/>
                                        </p:tgtEl>
                                        <p:attrNameLst>
                                          <p:attrName>ppt_x</p:attrName>
                                        </p:attrNameLst>
                                      </p:cBhvr>
                                      <p:tavLst>
                                        <p:tav tm="0">
                                          <p:val>
                                            <p:strVal val="#ppt_x"/>
                                          </p:val>
                                        </p:tav>
                                        <p:tav tm="100000">
                                          <p:val>
                                            <p:strVal val="#ppt_x"/>
                                          </p:val>
                                        </p:tav>
                                      </p:tavLst>
                                    </p:anim>
                                    <p:anim calcmode="lin" valueType="num">
                                      <p:cBhvr>
                                        <p:cTn id="37"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1000"/>
                                        <p:tgtEl>
                                          <p:spTgt spid="8"/>
                                        </p:tgtEl>
                                      </p:cBhvr>
                                    </p:animEffect>
                                    <p:anim calcmode="lin" valueType="num">
                                      <p:cBhvr>
                                        <p:cTn id="43" dur="1000" fill="hold"/>
                                        <p:tgtEl>
                                          <p:spTgt spid="8"/>
                                        </p:tgtEl>
                                        <p:attrNameLst>
                                          <p:attrName>ppt_x</p:attrName>
                                        </p:attrNameLst>
                                      </p:cBhvr>
                                      <p:tavLst>
                                        <p:tav tm="0">
                                          <p:val>
                                            <p:strVal val="#ppt_x"/>
                                          </p:val>
                                        </p:tav>
                                        <p:tav tm="100000">
                                          <p:val>
                                            <p:strVal val="#ppt_x"/>
                                          </p:val>
                                        </p:tav>
                                      </p:tavLst>
                                    </p:anim>
                                    <p:anim calcmode="lin" valueType="num">
                                      <p:cBhvr>
                                        <p:cTn id="4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今後の予定</a:t>
            </a:r>
            <a:endParaRPr kumimoji="1" lang="ja-JP" altLang="en-US" dirty="0"/>
          </a:p>
        </p:txBody>
      </p:sp>
      <p:sp>
        <p:nvSpPr>
          <p:cNvPr id="3" name="コンテンツ プレースホルダー 2"/>
          <p:cNvSpPr>
            <a:spLocks noGrp="1"/>
          </p:cNvSpPr>
          <p:nvPr>
            <p:ph idx="1"/>
          </p:nvPr>
        </p:nvSpPr>
        <p:spPr/>
        <p:txBody>
          <a:bodyPr/>
          <a:lstStyle/>
          <a:p>
            <a:r>
              <a:rPr lang="ja-JP" altLang="en-US" dirty="0"/>
              <a:t>切り替え追跡手法の有用性は確認できた</a:t>
            </a:r>
            <a:r>
              <a:rPr lang="ja-JP" altLang="en-US" dirty="0" smtClean="0"/>
              <a:t>ので、閾値フレーム数の変更など各パラメータの調整・工夫</a:t>
            </a:r>
            <a:endParaRPr lang="en-US" altLang="ja-JP" dirty="0" smtClean="0"/>
          </a:p>
          <a:p>
            <a:endParaRPr lang="en-US" altLang="ja-JP" dirty="0" smtClean="0"/>
          </a:p>
          <a:p>
            <a:r>
              <a:rPr lang="ja-JP" altLang="en-US" dirty="0" smtClean="0"/>
              <a:t>粒子がボールを見失った際の判断方法の工夫など、今</a:t>
            </a:r>
            <a:r>
              <a:rPr lang="ja-JP" altLang="en-US" dirty="0"/>
              <a:t>まで以上に追跡の</a:t>
            </a:r>
            <a:r>
              <a:rPr lang="ja-JP" altLang="en-US" dirty="0" smtClean="0"/>
              <a:t>精度の向上を目指した研究を進めていく</a:t>
            </a:r>
            <a:endParaRPr lang="en-US" altLang="ja-JP" dirty="0"/>
          </a:p>
          <a:p>
            <a:endParaRPr lang="en-US" altLang="ja-JP" dirty="0" smtClean="0"/>
          </a:p>
        </p:txBody>
      </p:sp>
    </p:spTree>
    <p:extLst>
      <p:ext uri="{BB962C8B-B14F-4D97-AF65-F5344CB8AC3E}">
        <p14:creationId xmlns:p14="http://schemas.microsoft.com/office/powerpoint/2010/main" val="18499449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参考文献</a:t>
            </a:r>
            <a:endParaRPr kumimoji="1" lang="ja-JP" altLang="en-US" dirty="0"/>
          </a:p>
        </p:txBody>
      </p:sp>
      <p:sp>
        <p:nvSpPr>
          <p:cNvPr id="3" name="コンテンツ プレースホルダー 2"/>
          <p:cNvSpPr>
            <a:spLocks noGrp="1"/>
          </p:cNvSpPr>
          <p:nvPr>
            <p:ph idx="1"/>
          </p:nvPr>
        </p:nvSpPr>
        <p:spPr/>
        <p:txBody>
          <a:bodyPr/>
          <a:lstStyle/>
          <a:p>
            <a:r>
              <a:rPr lang="ja-JP" altLang="ja-JP" dirty="0"/>
              <a:t>北川源四郎，竹村彰通</a:t>
            </a:r>
            <a:r>
              <a:rPr lang="en-US" altLang="ja-JP" dirty="0"/>
              <a:t>. 21</a:t>
            </a:r>
            <a:r>
              <a:rPr lang="ja-JP" altLang="ja-JP" dirty="0"/>
              <a:t>世紀の統計科学Ⅲ：数理・計算の統計科学</a:t>
            </a:r>
            <a:r>
              <a:rPr lang="en-US" altLang="ja-JP" dirty="0"/>
              <a:t>. </a:t>
            </a:r>
            <a:r>
              <a:rPr lang="ja-JP" altLang="ja-JP" dirty="0"/>
              <a:t>東京大学出版会</a:t>
            </a:r>
            <a:r>
              <a:rPr lang="en-US" altLang="ja-JP" dirty="0"/>
              <a:t>, 2008</a:t>
            </a:r>
            <a:r>
              <a:rPr lang="ja-JP" altLang="ja-JP" dirty="0" err="1" smtClean="0"/>
              <a:t>．</a:t>
            </a:r>
            <a:endParaRPr lang="en-US" altLang="ja-JP" dirty="0" smtClean="0"/>
          </a:p>
          <a:p>
            <a:endParaRPr kumimoji="1" lang="en-US" altLang="ja-JP" dirty="0"/>
          </a:p>
          <a:p>
            <a:r>
              <a:rPr lang="en-US" altLang="ja-JP" dirty="0" err="1"/>
              <a:t>OpenCV</a:t>
            </a:r>
            <a:r>
              <a:rPr lang="en-US" altLang="ja-JP" dirty="0"/>
              <a:t> </a:t>
            </a:r>
            <a:r>
              <a:rPr lang="ja-JP" altLang="en-US" dirty="0"/>
              <a:t>プログラミングブック 第</a:t>
            </a:r>
            <a:r>
              <a:rPr lang="en-US" altLang="ja-JP" dirty="0"/>
              <a:t>2</a:t>
            </a:r>
            <a:r>
              <a:rPr lang="ja-JP" altLang="en-US" dirty="0"/>
              <a:t>版 </a:t>
            </a:r>
            <a:r>
              <a:rPr lang="en-US" altLang="ja-JP" dirty="0" err="1"/>
              <a:t>OpenCV</a:t>
            </a:r>
            <a:r>
              <a:rPr lang="en-US" altLang="ja-JP" dirty="0"/>
              <a:t> </a:t>
            </a:r>
            <a:r>
              <a:rPr lang="en-US" altLang="ja-JP" dirty="0" smtClean="0"/>
              <a:t>1.1</a:t>
            </a:r>
            <a:r>
              <a:rPr lang="ja-JP" altLang="en-US" dirty="0" smtClean="0"/>
              <a:t>　</a:t>
            </a:r>
            <a:r>
              <a:rPr lang="ja-JP" altLang="en-US" dirty="0"/>
              <a:t> 奈良先端科学技術大学院大学 </a:t>
            </a:r>
            <a:r>
              <a:rPr lang="en-US" altLang="ja-JP" dirty="0" err="1"/>
              <a:t>OpenCV</a:t>
            </a:r>
            <a:r>
              <a:rPr lang="ja-JP" altLang="en-US" dirty="0"/>
              <a:t>プログラミングブック制作チーム </a:t>
            </a:r>
            <a:endParaRPr lang="en-US" altLang="ja-JP" dirty="0"/>
          </a:p>
          <a:p>
            <a:endParaRPr kumimoji="1" lang="ja-JP" altLang="en-US" dirty="0"/>
          </a:p>
        </p:txBody>
      </p:sp>
    </p:spTree>
    <p:extLst>
      <p:ext uri="{BB962C8B-B14F-4D97-AF65-F5344CB8AC3E}">
        <p14:creationId xmlns:p14="http://schemas.microsoft.com/office/powerpoint/2010/main" val="12953458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終わり</a:t>
            </a:r>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558969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p:txBody>
          <a:bodyPr/>
          <a:lstStyle/>
          <a:p>
            <a:pPr eaLnBrk="1" hangingPunct="1"/>
            <a:r>
              <a:rPr lang="ja-JP" altLang="en-US" sz="4000" dirty="0" smtClean="0"/>
              <a:t>研究の背景</a:t>
            </a:r>
          </a:p>
        </p:txBody>
      </p:sp>
      <p:sp>
        <p:nvSpPr>
          <p:cNvPr id="7171" name="Rectangle 3"/>
          <p:cNvSpPr>
            <a:spLocks noGrp="1" noChangeArrowheads="1"/>
          </p:cNvSpPr>
          <p:nvPr>
            <p:ph type="body" idx="4294967295"/>
          </p:nvPr>
        </p:nvSpPr>
        <p:spPr>
          <a:xfrm>
            <a:off x="457200" y="1600200"/>
            <a:ext cx="8229600" cy="4564063"/>
          </a:xfrm>
        </p:spPr>
        <p:txBody>
          <a:bodyPr/>
          <a:lstStyle/>
          <a:p>
            <a:pPr eaLnBrk="1" hangingPunct="1"/>
            <a:endParaRPr lang="ja-JP" altLang="ja-JP" dirty="0" smtClean="0"/>
          </a:p>
        </p:txBody>
      </p:sp>
      <p:sp>
        <p:nvSpPr>
          <p:cNvPr id="95236" name="AutoShape 4"/>
          <p:cNvSpPr>
            <a:spLocks noChangeArrowheads="1"/>
          </p:cNvSpPr>
          <p:nvPr/>
        </p:nvSpPr>
        <p:spPr bwMode="auto">
          <a:xfrm>
            <a:off x="2916238" y="1773238"/>
            <a:ext cx="3239938" cy="719137"/>
          </a:xfrm>
          <a:prstGeom prst="flowChartAlternateProcess">
            <a:avLst/>
          </a:prstGeom>
          <a:solidFill>
            <a:srgbClr val="CCFFFF"/>
          </a:solidFill>
          <a:ln w="9525">
            <a:solidFill>
              <a:schemeClr val="tx1"/>
            </a:solidFill>
            <a:miter lim="800000"/>
            <a:headEnd/>
            <a:tailEnd/>
          </a:ln>
        </p:spPr>
        <p:txBody>
          <a:bodyPr wrap="none" anchor="ctr"/>
          <a:lstStyle>
            <a:lvl1pPr eaLnBrk="0" hangingPunct="0">
              <a:defRPr kumimoji="1">
                <a:solidFill>
                  <a:schemeClr val="tx1"/>
                </a:solidFill>
                <a:latin typeface="Verdana" pitchFamily="34" charset="0"/>
                <a:ea typeface="ＭＳ Ｐゴシック" charset="-128"/>
              </a:defRPr>
            </a:lvl1pPr>
            <a:lvl2pPr marL="742950" indent="-285750" eaLnBrk="0" hangingPunct="0">
              <a:defRPr kumimoji="1">
                <a:solidFill>
                  <a:schemeClr val="tx1"/>
                </a:solidFill>
                <a:latin typeface="Verdana" pitchFamily="34" charset="0"/>
                <a:ea typeface="ＭＳ Ｐゴシック" charset="-128"/>
              </a:defRPr>
            </a:lvl2pPr>
            <a:lvl3pPr marL="1143000" indent="-228600" eaLnBrk="0" hangingPunct="0">
              <a:defRPr kumimoji="1">
                <a:solidFill>
                  <a:schemeClr val="tx1"/>
                </a:solidFill>
                <a:latin typeface="Verdana" pitchFamily="34" charset="0"/>
                <a:ea typeface="ＭＳ Ｐゴシック" charset="-128"/>
              </a:defRPr>
            </a:lvl3pPr>
            <a:lvl4pPr marL="1600200" indent="-228600" eaLnBrk="0" hangingPunct="0">
              <a:defRPr kumimoji="1">
                <a:solidFill>
                  <a:schemeClr val="tx1"/>
                </a:solidFill>
                <a:latin typeface="Verdana" pitchFamily="34" charset="0"/>
                <a:ea typeface="ＭＳ Ｐゴシック" charset="-128"/>
              </a:defRPr>
            </a:lvl4pPr>
            <a:lvl5pPr marL="2057400" indent="-228600" eaLnBrk="0" hangingPunct="0">
              <a:defRPr kumimoji="1">
                <a:solidFill>
                  <a:schemeClr val="tx1"/>
                </a:solidFill>
                <a:latin typeface="Verdana" pitchFamily="34" charset="0"/>
                <a:ea typeface="ＭＳ Ｐゴシック" charset="-128"/>
              </a:defRPr>
            </a:lvl5pPr>
            <a:lvl6pPr marL="2514600" indent="-228600" eaLnBrk="0" fontAlgn="base" hangingPunct="0">
              <a:spcBef>
                <a:spcPct val="0"/>
              </a:spcBef>
              <a:spcAft>
                <a:spcPct val="0"/>
              </a:spcAft>
              <a:defRPr kumimoji="1">
                <a:solidFill>
                  <a:schemeClr val="tx1"/>
                </a:solidFill>
                <a:latin typeface="Verdana" pitchFamily="34" charset="0"/>
                <a:ea typeface="ＭＳ Ｐゴシック" charset="-128"/>
              </a:defRPr>
            </a:lvl6pPr>
            <a:lvl7pPr marL="2971800" indent="-228600" eaLnBrk="0" fontAlgn="base" hangingPunct="0">
              <a:spcBef>
                <a:spcPct val="0"/>
              </a:spcBef>
              <a:spcAft>
                <a:spcPct val="0"/>
              </a:spcAft>
              <a:defRPr kumimoji="1">
                <a:solidFill>
                  <a:schemeClr val="tx1"/>
                </a:solidFill>
                <a:latin typeface="Verdana" pitchFamily="34" charset="0"/>
                <a:ea typeface="ＭＳ Ｐゴシック" charset="-128"/>
              </a:defRPr>
            </a:lvl7pPr>
            <a:lvl8pPr marL="3429000" indent="-228600" eaLnBrk="0" fontAlgn="base" hangingPunct="0">
              <a:spcBef>
                <a:spcPct val="0"/>
              </a:spcBef>
              <a:spcAft>
                <a:spcPct val="0"/>
              </a:spcAft>
              <a:defRPr kumimoji="1">
                <a:solidFill>
                  <a:schemeClr val="tx1"/>
                </a:solidFill>
                <a:latin typeface="Verdana" pitchFamily="34" charset="0"/>
                <a:ea typeface="ＭＳ Ｐゴシック" charset="-128"/>
              </a:defRPr>
            </a:lvl8pPr>
            <a:lvl9pPr marL="3886200" indent="-228600" eaLnBrk="0" fontAlgn="base" hangingPunct="0">
              <a:spcBef>
                <a:spcPct val="0"/>
              </a:spcBef>
              <a:spcAft>
                <a:spcPct val="0"/>
              </a:spcAft>
              <a:defRPr kumimoji="1">
                <a:solidFill>
                  <a:schemeClr val="tx1"/>
                </a:solidFill>
                <a:latin typeface="Verdana" pitchFamily="34" charset="0"/>
                <a:ea typeface="ＭＳ Ｐゴシック" charset="-128"/>
              </a:defRPr>
            </a:lvl9pPr>
          </a:lstStyle>
          <a:p>
            <a:pPr algn="ctr"/>
            <a:r>
              <a:rPr lang="ja-JP" altLang="en-US" dirty="0"/>
              <a:t>サッカー選手の評価</a:t>
            </a:r>
            <a:r>
              <a:rPr lang="en-US" altLang="ja-JP" dirty="0"/>
              <a:t>or</a:t>
            </a:r>
            <a:r>
              <a:rPr lang="ja-JP" altLang="en-US" dirty="0"/>
              <a:t>試合分析</a:t>
            </a:r>
            <a:endParaRPr lang="en-US" altLang="ja-JP" dirty="0"/>
          </a:p>
        </p:txBody>
      </p:sp>
      <p:sp>
        <p:nvSpPr>
          <p:cNvPr id="95239" name="AutoShape 7"/>
          <p:cNvSpPr>
            <a:spLocks noChangeArrowheads="1"/>
          </p:cNvSpPr>
          <p:nvPr/>
        </p:nvSpPr>
        <p:spPr bwMode="auto">
          <a:xfrm>
            <a:off x="1691680" y="5229225"/>
            <a:ext cx="5328592" cy="720055"/>
          </a:xfrm>
          <a:prstGeom prst="flowChartAlternateProcess">
            <a:avLst/>
          </a:prstGeom>
          <a:solidFill>
            <a:srgbClr val="CCFFFF"/>
          </a:solidFill>
          <a:ln w="9525">
            <a:solidFill>
              <a:schemeClr val="tx1"/>
            </a:solidFill>
            <a:miter lim="800000"/>
            <a:headEnd/>
            <a:tailEnd/>
          </a:ln>
        </p:spPr>
        <p:txBody>
          <a:bodyPr wrap="none" anchor="ctr"/>
          <a:lstStyle>
            <a:lvl1pPr eaLnBrk="0" hangingPunct="0">
              <a:defRPr kumimoji="1">
                <a:solidFill>
                  <a:schemeClr val="tx1"/>
                </a:solidFill>
                <a:latin typeface="Verdana" pitchFamily="34" charset="0"/>
                <a:ea typeface="ＭＳ Ｐゴシック" charset="-128"/>
              </a:defRPr>
            </a:lvl1pPr>
            <a:lvl2pPr marL="742950" indent="-285750" eaLnBrk="0" hangingPunct="0">
              <a:defRPr kumimoji="1">
                <a:solidFill>
                  <a:schemeClr val="tx1"/>
                </a:solidFill>
                <a:latin typeface="Verdana" pitchFamily="34" charset="0"/>
                <a:ea typeface="ＭＳ Ｐゴシック" charset="-128"/>
              </a:defRPr>
            </a:lvl2pPr>
            <a:lvl3pPr marL="1143000" indent="-228600" eaLnBrk="0" hangingPunct="0">
              <a:defRPr kumimoji="1">
                <a:solidFill>
                  <a:schemeClr val="tx1"/>
                </a:solidFill>
                <a:latin typeface="Verdana" pitchFamily="34" charset="0"/>
                <a:ea typeface="ＭＳ Ｐゴシック" charset="-128"/>
              </a:defRPr>
            </a:lvl3pPr>
            <a:lvl4pPr marL="1600200" indent="-228600" eaLnBrk="0" hangingPunct="0">
              <a:defRPr kumimoji="1">
                <a:solidFill>
                  <a:schemeClr val="tx1"/>
                </a:solidFill>
                <a:latin typeface="Verdana" pitchFamily="34" charset="0"/>
                <a:ea typeface="ＭＳ Ｐゴシック" charset="-128"/>
              </a:defRPr>
            </a:lvl4pPr>
            <a:lvl5pPr marL="2057400" indent="-228600" eaLnBrk="0" hangingPunct="0">
              <a:defRPr kumimoji="1">
                <a:solidFill>
                  <a:schemeClr val="tx1"/>
                </a:solidFill>
                <a:latin typeface="Verdana" pitchFamily="34" charset="0"/>
                <a:ea typeface="ＭＳ Ｐゴシック" charset="-128"/>
              </a:defRPr>
            </a:lvl5pPr>
            <a:lvl6pPr marL="2514600" indent="-228600" eaLnBrk="0" fontAlgn="base" hangingPunct="0">
              <a:spcBef>
                <a:spcPct val="0"/>
              </a:spcBef>
              <a:spcAft>
                <a:spcPct val="0"/>
              </a:spcAft>
              <a:defRPr kumimoji="1">
                <a:solidFill>
                  <a:schemeClr val="tx1"/>
                </a:solidFill>
                <a:latin typeface="Verdana" pitchFamily="34" charset="0"/>
                <a:ea typeface="ＭＳ Ｐゴシック" charset="-128"/>
              </a:defRPr>
            </a:lvl6pPr>
            <a:lvl7pPr marL="2971800" indent="-228600" eaLnBrk="0" fontAlgn="base" hangingPunct="0">
              <a:spcBef>
                <a:spcPct val="0"/>
              </a:spcBef>
              <a:spcAft>
                <a:spcPct val="0"/>
              </a:spcAft>
              <a:defRPr kumimoji="1">
                <a:solidFill>
                  <a:schemeClr val="tx1"/>
                </a:solidFill>
                <a:latin typeface="Verdana" pitchFamily="34" charset="0"/>
                <a:ea typeface="ＭＳ Ｐゴシック" charset="-128"/>
              </a:defRPr>
            </a:lvl7pPr>
            <a:lvl8pPr marL="3429000" indent="-228600" eaLnBrk="0" fontAlgn="base" hangingPunct="0">
              <a:spcBef>
                <a:spcPct val="0"/>
              </a:spcBef>
              <a:spcAft>
                <a:spcPct val="0"/>
              </a:spcAft>
              <a:defRPr kumimoji="1">
                <a:solidFill>
                  <a:schemeClr val="tx1"/>
                </a:solidFill>
                <a:latin typeface="Verdana" pitchFamily="34" charset="0"/>
                <a:ea typeface="ＭＳ Ｐゴシック" charset="-128"/>
              </a:defRPr>
            </a:lvl8pPr>
            <a:lvl9pPr marL="3886200" indent="-228600" eaLnBrk="0" fontAlgn="base" hangingPunct="0">
              <a:spcBef>
                <a:spcPct val="0"/>
              </a:spcBef>
              <a:spcAft>
                <a:spcPct val="0"/>
              </a:spcAft>
              <a:defRPr kumimoji="1">
                <a:solidFill>
                  <a:schemeClr val="tx1"/>
                </a:solidFill>
                <a:latin typeface="Verdana" pitchFamily="34" charset="0"/>
                <a:ea typeface="ＭＳ Ｐゴシック" charset="-128"/>
              </a:defRPr>
            </a:lvl9pPr>
          </a:lstStyle>
          <a:p>
            <a:pPr algn="ctr"/>
            <a:r>
              <a:rPr lang="ja-JP" altLang="en-US" dirty="0">
                <a:solidFill>
                  <a:srgbClr val="FF0000"/>
                </a:solidFill>
              </a:rPr>
              <a:t>選手評価と試合分析の手助けとなるシステムが</a:t>
            </a:r>
            <a:r>
              <a:rPr lang="ja-JP" altLang="en-US" dirty="0" smtClean="0">
                <a:solidFill>
                  <a:srgbClr val="FF0000"/>
                </a:solidFill>
              </a:rPr>
              <a:t>必要</a:t>
            </a:r>
            <a:endParaRPr lang="ja-JP" altLang="en-US" dirty="0">
              <a:solidFill>
                <a:srgbClr val="FF0000"/>
              </a:solidFill>
            </a:endParaRPr>
          </a:p>
        </p:txBody>
      </p:sp>
      <p:sp>
        <p:nvSpPr>
          <p:cNvPr id="95243" name="AutoShape 11"/>
          <p:cNvSpPr>
            <a:spLocks noChangeArrowheads="1"/>
          </p:cNvSpPr>
          <p:nvPr/>
        </p:nvSpPr>
        <p:spPr bwMode="auto">
          <a:xfrm>
            <a:off x="1691680" y="2852738"/>
            <a:ext cx="5472608" cy="863600"/>
          </a:xfrm>
          <a:prstGeom prst="flowChartAlternateProcess">
            <a:avLst/>
          </a:prstGeom>
          <a:solidFill>
            <a:srgbClr val="CCFFFF"/>
          </a:solidFill>
          <a:ln w="9525">
            <a:solidFill>
              <a:schemeClr val="tx1"/>
            </a:solidFill>
            <a:miter lim="800000"/>
            <a:headEnd/>
            <a:tailEnd/>
          </a:ln>
        </p:spPr>
        <p:txBody>
          <a:bodyPr wrap="none" anchor="ctr"/>
          <a:lstStyle>
            <a:lvl1pPr eaLnBrk="0" hangingPunct="0">
              <a:defRPr kumimoji="1">
                <a:solidFill>
                  <a:schemeClr val="tx1"/>
                </a:solidFill>
                <a:latin typeface="Verdana" pitchFamily="34" charset="0"/>
                <a:ea typeface="ＭＳ Ｐゴシック" charset="-128"/>
              </a:defRPr>
            </a:lvl1pPr>
            <a:lvl2pPr marL="742950" indent="-285750" eaLnBrk="0" hangingPunct="0">
              <a:defRPr kumimoji="1">
                <a:solidFill>
                  <a:schemeClr val="tx1"/>
                </a:solidFill>
                <a:latin typeface="Verdana" pitchFamily="34" charset="0"/>
                <a:ea typeface="ＭＳ Ｐゴシック" charset="-128"/>
              </a:defRPr>
            </a:lvl2pPr>
            <a:lvl3pPr marL="1143000" indent="-228600" eaLnBrk="0" hangingPunct="0">
              <a:defRPr kumimoji="1">
                <a:solidFill>
                  <a:schemeClr val="tx1"/>
                </a:solidFill>
                <a:latin typeface="Verdana" pitchFamily="34" charset="0"/>
                <a:ea typeface="ＭＳ Ｐゴシック" charset="-128"/>
              </a:defRPr>
            </a:lvl3pPr>
            <a:lvl4pPr marL="1600200" indent="-228600" eaLnBrk="0" hangingPunct="0">
              <a:defRPr kumimoji="1">
                <a:solidFill>
                  <a:schemeClr val="tx1"/>
                </a:solidFill>
                <a:latin typeface="Verdana" pitchFamily="34" charset="0"/>
                <a:ea typeface="ＭＳ Ｐゴシック" charset="-128"/>
              </a:defRPr>
            </a:lvl4pPr>
            <a:lvl5pPr marL="2057400" indent="-228600" eaLnBrk="0" hangingPunct="0">
              <a:defRPr kumimoji="1">
                <a:solidFill>
                  <a:schemeClr val="tx1"/>
                </a:solidFill>
                <a:latin typeface="Verdana" pitchFamily="34" charset="0"/>
                <a:ea typeface="ＭＳ Ｐゴシック" charset="-128"/>
              </a:defRPr>
            </a:lvl5pPr>
            <a:lvl6pPr marL="2514600" indent="-228600" eaLnBrk="0" fontAlgn="base" hangingPunct="0">
              <a:spcBef>
                <a:spcPct val="0"/>
              </a:spcBef>
              <a:spcAft>
                <a:spcPct val="0"/>
              </a:spcAft>
              <a:defRPr kumimoji="1">
                <a:solidFill>
                  <a:schemeClr val="tx1"/>
                </a:solidFill>
                <a:latin typeface="Verdana" pitchFamily="34" charset="0"/>
                <a:ea typeface="ＭＳ Ｐゴシック" charset="-128"/>
              </a:defRPr>
            </a:lvl6pPr>
            <a:lvl7pPr marL="2971800" indent="-228600" eaLnBrk="0" fontAlgn="base" hangingPunct="0">
              <a:spcBef>
                <a:spcPct val="0"/>
              </a:spcBef>
              <a:spcAft>
                <a:spcPct val="0"/>
              </a:spcAft>
              <a:defRPr kumimoji="1">
                <a:solidFill>
                  <a:schemeClr val="tx1"/>
                </a:solidFill>
                <a:latin typeface="Verdana" pitchFamily="34" charset="0"/>
                <a:ea typeface="ＭＳ Ｐゴシック" charset="-128"/>
              </a:defRPr>
            </a:lvl7pPr>
            <a:lvl8pPr marL="3429000" indent="-228600" eaLnBrk="0" fontAlgn="base" hangingPunct="0">
              <a:spcBef>
                <a:spcPct val="0"/>
              </a:spcBef>
              <a:spcAft>
                <a:spcPct val="0"/>
              </a:spcAft>
              <a:defRPr kumimoji="1">
                <a:solidFill>
                  <a:schemeClr val="tx1"/>
                </a:solidFill>
                <a:latin typeface="Verdana" pitchFamily="34" charset="0"/>
                <a:ea typeface="ＭＳ Ｐゴシック" charset="-128"/>
              </a:defRPr>
            </a:lvl8pPr>
            <a:lvl9pPr marL="3886200" indent="-228600" eaLnBrk="0" fontAlgn="base" hangingPunct="0">
              <a:spcBef>
                <a:spcPct val="0"/>
              </a:spcBef>
              <a:spcAft>
                <a:spcPct val="0"/>
              </a:spcAft>
              <a:defRPr kumimoji="1">
                <a:solidFill>
                  <a:schemeClr val="tx1"/>
                </a:solidFill>
                <a:latin typeface="Verdana" pitchFamily="34" charset="0"/>
                <a:ea typeface="ＭＳ Ｐゴシック" charset="-128"/>
              </a:defRPr>
            </a:lvl9pPr>
          </a:lstStyle>
          <a:p>
            <a:pPr algn="ctr"/>
            <a:r>
              <a:rPr lang="ja-JP" altLang="en-US" dirty="0"/>
              <a:t>選手とボールを含めたピッチ全体をとらえる必要がある</a:t>
            </a:r>
            <a:endParaRPr lang="en-US" altLang="ja-JP" dirty="0"/>
          </a:p>
        </p:txBody>
      </p:sp>
      <p:sp>
        <p:nvSpPr>
          <p:cNvPr id="95244" name="AutoShape 12"/>
          <p:cNvSpPr>
            <a:spLocks noChangeArrowheads="1"/>
          </p:cNvSpPr>
          <p:nvPr/>
        </p:nvSpPr>
        <p:spPr bwMode="auto">
          <a:xfrm>
            <a:off x="2916238" y="4149725"/>
            <a:ext cx="2808287" cy="719138"/>
          </a:xfrm>
          <a:prstGeom prst="flowChartAlternateProcess">
            <a:avLst/>
          </a:prstGeom>
          <a:solidFill>
            <a:srgbClr val="CCFFFF"/>
          </a:solidFill>
          <a:ln w="9525">
            <a:solidFill>
              <a:schemeClr val="tx1"/>
            </a:solidFill>
            <a:miter lim="800000"/>
            <a:headEnd/>
            <a:tailEnd/>
          </a:ln>
        </p:spPr>
        <p:txBody>
          <a:bodyPr wrap="none" anchor="ctr"/>
          <a:lstStyle>
            <a:lvl1pPr eaLnBrk="0" hangingPunct="0">
              <a:defRPr kumimoji="1">
                <a:solidFill>
                  <a:schemeClr val="tx1"/>
                </a:solidFill>
                <a:latin typeface="Verdana" pitchFamily="34" charset="0"/>
                <a:ea typeface="ＭＳ Ｐゴシック" charset="-128"/>
              </a:defRPr>
            </a:lvl1pPr>
            <a:lvl2pPr marL="742950" indent="-285750" eaLnBrk="0" hangingPunct="0">
              <a:defRPr kumimoji="1">
                <a:solidFill>
                  <a:schemeClr val="tx1"/>
                </a:solidFill>
                <a:latin typeface="Verdana" pitchFamily="34" charset="0"/>
                <a:ea typeface="ＭＳ Ｐゴシック" charset="-128"/>
              </a:defRPr>
            </a:lvl2pPr>
            <a:lvl3pPr marL="1143000" indent="-228600" eaLnBrk="0" hangingPunct="0">
              <a:defRPr kumimoji="1">
                <a:solidFill>
                  <a:schemeClr val="tx1"/>
                </a:solidFill>
                <a:latin typeface="Verdana" pitchFamily="34" charset="0"/>
                <a:ea typeface="ＭＳ Ｐゴシック" charset="-128"/>
              </a:defRPr>
            </a:lvl3pPr>
            <a:lvl4pPr marL="1600200" indent="-228600" eaLnBrk="0" hangingPunct="0">
              <a:defRPr kumimoji="1">
                <a:solidFill>
                  <a:schemeClr val="tx1"/>
                </a:solidFill>
                <a:latin typeface="Verdana" pitchFamily="34" charset="0"/>
                <a:ea typeface="ＭＳ Ｐゴシック" charset="-128"/>
              </a:defRPr>
            </a:lvl4pPr>
            <a:lvl5pPr marL="2057400" indent="-228600" eaLnBrk="0" hangingPunct="0">
              <a:defRPr kumimoji="1">
                <a:solidFill>
                  <a:schemeClr val="tx1"/>
                </a:solidFill>
                <a:latin typeface="Verdana" pitchFamily="34" charset="0"/>
                <a:ea typeface="ＭＳ Ｐゴシック" charset="-128"/>
              </a:defRPr>
            </a:lvl5pPr>
            <a:lvl6pPr marL="2514600" indent="-228600" eaLnBrk="0" fontAlgn="base" hangingPunct="0">
              <a:spcBef>
                <a:spcPct val="0"/>
              </a:spcBef>
              <a:spcAft>
                <a:spcPct val="0"/>
              </a:spcAft>
              <a:defRPr kumimoji="1">
                <a:solidFill>
                  <a:schemeClr val="tx1"/>
                </a:solidFill>
                <a:latin typeface="Verdana" pitchFamily="34" charset="0"/>
                <a:ea typeface="ＭＳ Ｐゴシック" charset="-128"/>
              </a:defRPr>
            </a:lvl6pPr>
            <a:lvl7pPr marL="2971800" indent="-228600" eaLnBrk="0" fontAlgn="base" hangingPunct="0">
              <a:spcBef>
                <a:spcPct val="0"/>
              </a:spcBef>
              <a:spcAft>
                <a:spcPct val="0"/>
              </a:spcAft>
              <a:defRPr kumimoji="1">
                <a:solidFill>
                  <a:schemeClr val="tx1"/>
                </a:solidFill>
                <a:latin typeface="Verdana" pitchFamily="34" charset="0"/>
                <a:ea typeface="ＭＳ Ｐゴシック" charset="-128"/>
              </a:defRPr>
            </a:lvl7pPr>
            <a:lvl8pPr marL="3429000" indent="-228600" eaLnBrk="0" fontAlgn="base" hangingPunct="0">
              <a:spcBef>
                <a:spcPct val="0"/>
              </a:spcBef>
              <a:spcAft>
                <a:spcPct val="0"/>
              </a:spcAft>
              <a:defRPr kumimoji="1">
                <a:solidFill>
                  <a:schemeClr val="tx1"/>
                </a:solidFill>
                <a:latin typeface="Verdana" pitchFamily="34" charset="0"/>
                <a:ea typeface="ＭＳ Ｐゴシック" charset="-128"/>
              </a:defRPr>
            </a:lvl8pPr>
            <a:lvl9pPr marL="3886200" indent="-228600" eaLnBrk="0" fontAlgn="base" hangingPunct="0">
              <a:spcBef>
                <a:spcPct val="0"/>
              </a:spcBef>
              <a:spcAft>
                <a:spcPct val="0"/>
              </a:spcAft>
              <a:defRPr kumimoji="1">
                <a:solidFill>
                  <a:schemeClr val="tx1"/>
                </a:solidFill>
                <a:latin typeface="Verdana" pitchFamily="34" charset="0"/>
                <a:ea typeface="ＭＳ Ｐゴシック" charset="-128"/>
              </a:defRPr>
            </a:lvl9pPr>
          </a:lstStyle>
          <a:p>
            <a:pPr algn="ctr"/>
            <a:r>
              <a:rPr lang="ja-JP" altLang="en-US" dirty="0"/>
              <a:t>人間では負担がかかる</a:t>
            </a:r>
            <a:endParaRPr lang="en-US" altLang="ja-JP" dirty="0"/>
          </a:p>
        </p:txBody>
      </p:sp>
      <p:sp>
        <p:nvSpPr>
          <p:cNvPr id="95249" name="AutoShape 17"/>
          <p:cNvSpPr>
            <a:spLocks noChangeArrowheads="1"/>
          </p:cNvSpPr>
          <p:nvPr/>
        </p:nvSpPr>
        <p:spPr bwMode="auto">
          <a:xfrm>
            <a:off x="4211638" y="3860800"/>
            <a:ext cx="360362" cy="287338"/>
          </a:xfrm>
          <a:prstGeom prst="downArrow">
            <a:avLst>
              <a:gd name="adj1" fmla="val 49778"/>
              <a:gd name="adj2" fmla="val 54144"/>
            </a:avLst>
          </a:prstGeom>
          <a:solidFill>
            <a:srgbClr val="FF9900"/>
          </a:solidFill>
          <a:ln w="9525">
            <a:solidFill>
              <a:schemeClr val="tx1"/>
            </a:solidFill>
            <a:miter lim="800000"/>
            <a:headEnd/>
            <a:tailEnd/>
          </a:ln>
        </p:spPr>
        <p:txBody>
          <a:bodyPr vert="eaVert" wrap="none" anchor="ctr"/>
          <a:lstStyle>
            <a:lvl1pPr eaLnBrk="0" hangingPunct="0">
              <a:defRPr kumimoji="1">
                <a:solidFill>
                  <a:schemeClr val="tx1"/>
                </a:solidFill>
                <a:latin typeface="Verdana" pitchFamily="34" charset="0"/>
                <a:ea typeface="ＭＳ Ｐゴシック" charset="-128"/>
              </a:defRPr>
            </a:lvl1pPr>
            <a:lvl2pPr marL="742950" indent="-285750" eaLnBrk="0" hangingPunct="0">
              <a:defRPr kumimoji="1">
                <a:solidFill>
                  <a:schemeClr val="tx1"/>
                </a:solidFill>
                <a:latin typeface="Verdana" pitchFamily="34" charset="0"/>
                <a:ea typeface="ＭＳ Ｐゴシック" charset="-128"/>
              </a:defRPr>
            </a:lvl2pPr>
            <a:lvl3pPr marL="1143000" indent="-228600" eaLnBrk="0" hangingPunct="0">
              <a:defRPr kumimoji="1">
                <a:solidFill>
                  <a:schemeClr val="tx1"/>
                </a:solidFill>
                <a:latin typeface="Verdana" pitchFamily="34" charset="0"/>
                <a:ea typeface="ＭＳ Ｐゴシック" charset="-128"/>
              </a:defRPr>
            </a:lvl3pPr>
            <a:lvl4pPr marL="1600200" indent="-228600" eaLnBrk="0" hangingPunct="0">
              <a:defRPr kumimoji="1">
                <a:solidFill>
                  <a:schemeClr val="tx1"/>
                </a:solidFill>
                <a:latin typeface="Verdana" pitchFamily="34" charset="0"/>
                <a:ea typeface="ＭＳ Ｐゴシック" charset="-128"/>
              </a:defRPr>
            </a:lvl4pPr>
            <a:lvl5pPr marL="2057400" indent="-228600" eaLnBrk="0" hangingPunct="0">
              <a:defRPr kumimoji="1">
                <a:solidFill>
                  <a:schemeClr val="tx1"/>
                </a:solidFill>
                <a:latin typeface="Verdana" pitchFamily="34" charset="0"/>
                <a:ea typeface="ＭＳ Ｐゴシック" charset="-128"/>
              </a:defRPr>
            </a:lvl5pPr>
            <a:lvl6pPr marL="2514600" indent="-228600" eaLnBrk="0" fontAlgn="base" hangingPunct="0">
              <a:spcBef>
                <a:spcPct val="0"/>
              </a:spcBef>
              <a:spcAft>
                <a:spcPct val="0"/>
              </a:spcAft>
              <a:defRPr kumimoji="1">
                <a:solidFill>
                  <a:schemeClr val="tx1"/>
                </a:solidFill>
                <a:latin typeface="Verdana" pitchFamily="34" charset="0"/>
                <a:ea typeface="ＭＳ Ｐゴシック" charset="-128"/>
              </a:defRPr>
            </a:lvl6pPr>
            <a:lvl7pPr marL="2971800" indent="-228600" eaLnBrk="0" fontAlgn="base" hangingPunct="0">
              <a:spcBef>
                <a:spcPct val="0"/>
              </a:spcBef>
              <a:spcAft>
                <a:spcPct val="0"/>
              </a:spcAft>
              <a:defRPr kumimoji="1">
                <a:solidFill>
                  <a:schemeClr val="tx1"/>
                </a:solidFill>
                <a:latin typeface="Verdana" pitchFamily="34" charset="0"/>
                <a:ea typeface="ＭＳ Ｐゴシック" charset="-128"/>
              </a:defRPr>
            </a:lvl7pPr>
            <a:lvl8pPr marL="3429000" indent="-228600" eaLnBrk="0" fontAlgn="base" hangingPunct="0">
              <a:spcBef>
                <a:spcPct val="0"/>
              </a:spcBef>
              <a:spcAft>
                <a:spcPct val="0"/>
              </a:spcAft>
              <a:defRPr kumimoji="1">
                <a:solidFill>
                  <a:schemeClr val="tx1"/>
                </a:solidFill>
                <a:latin typeface="Verdana" pitchFamily="34" charset="0"/>
                <a:ea typeface="ＭＳ Ｐゴシック" charset="-128"/>
              </a:defRPr>
            </a:lvl8pPr>
            <a:lvl9pPr marL="3886200" indent="-228600" eaLnBrk="0" fontAlgn="base" hangingPunct="0">
              <a:spcBef>
                <a:spcPct val="0"/>
              </a:spcBef>
              <a:spcAft>
                <a:spcPct val="0"/>
              </a:spcAft>
              <a:defRPr kumimoji="1">
                <a:solidFill>
                  <a:schemeClr val="tx1"/>
                </a:solidFill>
                <a:latin typeface="Verdana" pitchFamily="34" charset="0"/>
                <a:ea typeface="ＭＳ Ｐゴシック" charset="-128"/>
              </a:defRPr>
            </a:lvl9pPr>
          </a:lstStyle>
          <a:p>
            <a:pPr eaLnBrk="1" hangingPunct="1"/>
            <a:endParaRPr lang="ja-JP" altLang="ja-JP"/>
          </a:p>
        </p:txBody>
      </p:sp>
      <p:sp>
        <p:nvSpPr>
          <p:cNvPr id="95251" name="AutoShape 19"/>
          <p:cNvSpPr>
            <a:spLocks noChangeArrowheads="1"/>
          </p:cNvSpPr>
          <p:nvPr/>
        </p:nvSpPr>
        <p:spPr bwMode="auto">
          <a:xfrm>
            <a:off x="4211638" y="4941888"/>
            <a:ext cx="360362" cy="288925"/>
          </a:xfrm>
          <a:prstGeom prst="downArrow">
            <a:avLst>
              <a:gd name="adj1" fmla="val 49778"/>
              <a:gd name="adj2" fmla="val 48903"/>
            </a:avLst>
          </a:prstGeom>
          <a:solidFill>
            <a:srgbClr val="FF9900"/>
          </a:solidFill>
          <a:ln w="9525">
            <a:solidFill>
              <a:schemeClr val="tx1"/>
            </a:solidFill>
            <a:miter lim="800000"/>
            <a:headEnd/>
            <a:tailEnd/>
          </a:ln>
        </p:spPr>
        <p:txBody>
          <a:bodyPr vert="eaVert" wrap="none" anchor="ctr"/>
          <a:lstStyle>
            <a:lvl1pPr eaLnBrk="0" hangingPunct="0">
              <a:defRPr kumimoji="1">
                <a:solidFill>
                  <a:schemeClr val="tx1"/>
                </a:solidFill>
                <a:latin typeface="Verdana" pitchFamily="34" charset="0"/>
                <a:ea typeface="ＭＳ Ｐゴシック" charset="-128"/>
              </a:defRPr>
            </a:lvl1pPr>
            <a:lvl2pPr marL="742950" indent="-285750" eaLnBrk="0" hangingPunct="0">
              <a:defRPr kumimoji="1">
                <a:solidFill>
                  <a:schemeClr val="tx1"/>
                </a:solidFill>
                <a:latin typeface="Verdana" pitchFamily="34" charset="0"/>
                <a:ea typeface="ＭＳ Ｐゴシック" charset="-128"/>
              </a:defRPr>
            </a:lvl2pPr>
            <a:lvl3pPr marL="1143000" indent="-228600" eaLnBrk="0" hangingPunct="0">
              <a:defRPr kumimoji="1">
                <a:solidFill>
                  <a:schemeClr val="tx1"/>
                </a:solidFill>
                <a:latin typeface="Verdana" pitchFamily="34" charset="0"/>
                <a:ea typeface="ＭＳ Ｐゴシック" charset="-128"/>
              </a:defRPr>
            </a:lvl3pPr>
            <a:lvl4pPr marL="1600200" indent="-228600" eaLnBrk="0" hangingPunct="0">
              <a:defRPr kumimoji="1">
                <a:solidFill>
                  <a:schemeClr val="tx1"/>
                </a:solidFill>
                <a:latin typeface="Verdana" pitchFamily="34" charset="0"/>
                <a:ea typeface="ＭＳ Ｐゴシック" charset="-128"/>
              </a:defRPr>
            </a:lvl4pPr>
            <a:lvl5pPr marL="2057400" indent="-228600" eaLnBrk="0" hangingPunct="0">
              <a:defRPr kumimoji="1">
                <a:solidFill>
                  <a:schemeClr val="tx1"/>
                </a:solidFill>
                <a:latin typeface="Verdana" pitchFamily="34" charset="0"/>
                <a:ea typeface="ＭＳ Ｐゴシック" charset="-128"/>
              </a:defRPr>
            </a:lvl5pPr>
            <a:lvl6pPr marL="2514600" indent="-228600" eaLnBrk="0" fontAlgn="base" hangingPunct="0">
              <a:spcBef>
                <a:spcPct val="0"/>
              </a:spcBef>
              <a:spcAft>
                <a:spcPct val="0"/>
              </a:spcAft>
              <a:defRPr kumimoji="1">
                <a:solidFill>
                  <a:schemeClr val="tx1"/>
                </a:solidFill>
                <a:latin typeface="Verdana" pitchFamily="34" charset="0"/>
                <a:ea typeface="ＭＳ Ｐゴシック" charset="-128"/>
              </a:defRPr>
            </a:lvl6pPr>
            <a:lvl7pPr marL="2971800" indent="-228600" eaLnBrk="0" fontAlgn="base" hangingPunct="0">
              <a:spcBef>
                <a:spcPct val="0"/>
              </a:spcBef>
              <a:spcAft>
                <a:spcPct val="0"/>
              </a:spcAft>
              <a:defRPr kumimoji="1">
                <a:solidFill>
                  <a:schemeClr val="tx1"/>
                </a:solidFill>
                <a:latin typeface="Verdana" pitchFamily="34" charset="0"/>
                <a:ea typeface="ＭＳ Ｐゴシック" charset="-128"/>
              </a:defRPr>
            </a:lvl7pPr>
            <a:lvl8pPr marL="3429000" indent="-228600" eaLnBrk="0" fontAlgn="base" hangingPunct="0">
              <a:spcBef>
                <a:spcPct val="0"/>
              </a:spcBef>
              <a:spcAft>
                <a:spcPct val="0"/>
              </a:spcAft>
              <a:defRPr kumimoji="1">
                <a:solidFill>
                  <a:schemeClr val="tx1"/>
                </a:solidFill>
                <a:latin typeface="Verdana" pitchFamily="34" charset="0"/>
                <a:ea typeface="ＭＳ Ｐゴシック" charset="-128"/>
              </a:defRPr>
            </a:lvl8pPr>
            <a:lvl9pPr marL="3886200" indent="-228600" eaLnBrk="0" fontAlgn="base" hangingPunct="0">
              <a:spcBef>
                <a:spcPct val="0"/>
              </a:spcBef>
              <a:spcAft>
                <a:spcPct val="0"/>
              </a:spcAft>
              <a:defRPr kumimoji="1">
                <a:solidFill>
                  <a:schemeClr val="tx1"/>
                </a:solidFill>
                <a:latin typeface="Verdana" pitchFamily="34" charset="0"/>
                <a:ea typeface="ＭＳ Ｐゴシック" charset="-128"/>
              </a:defRPr>
            </a:lvl9pPr>
          </a:lstStyle>
          <a:p>
            <a:pPr eaLnBrk="1" hangingPunct="1"/>
            <a:endParaRPr lang="ja-JP" altLang="ja-JP"/>
          </a:p>
        </p:txBody>
      </p:sp>
      <p:sp>
        <p:nvSpPr>
          <p:cNvPr id="2" name="AutoShape 17"/>
          <p:cNvSpPr>
            <a:spLocks noChangeArrowheads="1"/>
          </p:cNvSpPr>
          <p:nvPr/>
        </p:nvSpPr>
        <p:spPr bwMode="auto">
          <a:xfrm>
            <a:off x="4211638" y="2563813"/>
            <a:ext cx="360362" cy="288925"/>
          </a:xfrm>
          <a:prstGeom prst="downArrow">
            <a:avLst>
              <a:gd name="adj1" fmla="val 49778"/>
              <a:gd name="adj2" fmla="val 58792"/>
            </a:avLst>
          </a:prstGeom>
          <a:solidFill>
            <a:srgbClr val="FF9900"/>
          </a:solidFill>
          <a:ln w="9525">
            <a:solidFill>
              <a:schemeClr val="tx1"/>
            </a:solidFill>
            <a:miter lim="800000"/>
            <a:headEnd/>
            <a:tailEnd/>
          </a:ln>
        </p:spPr>
        <p:txBody>
          <a:bodyPr vert="eaVert" wrap="none" anchor="ctr"/>
          <a:lstStyle>
            <a:lvl1pPr eaLnBrk="0" hangingPunct="0">
              <a:defRPr kumimoji="1">
                <a:solidFill>
                  <a:schemeClr val="tx1"/>
                </a:solidFill>
                <a:latin typeface="Verdana" pitchFamily="34" charset="0"/>
                <a:ea typeface="ＭＳ Ｐゴシック" charset="-128"/>
              </a:defRPr>
            </a:lvl1pPr>
            <a:lvl2pPr marL="742950" indent="-285750" eaLnBrk="0" hangingPunct="0">
              <a:defRPr kumimoji="1">
                <a:solidFill>
                  <a:schemeClr val="tx1"/>
                </a:solidFill>
                <a:latin typeface="Verdana" pitchFamily="34" charset="0"/>
                <a:ea typeface="ＭＳ Ｐゴシック" charset="-128"/>
              </a:defRPr>
            </a:lvl2pPr>
            <a:lvl3pPr marL="1143000" indent="-228600" eaLnBrk="0" hangingPunct="0">
              <a:defRPr kumimoji="1">
                <a:solidFill>
                  <a:schemeClr val="tx1"/>
                </a:solidFill>
                <a:latin typeface="Verdana" pitchFamily="34" charset="0"/>
                <a:ea typeface="ＭＳ Ｐゴシック" charset="-128"/>
              </a:defRPr>
            </a:lvl3pPr>
            <a:lvl4pPr marL="1600200" indent="-228600" eaLnBrk="0" hangingPunct="0">
              <a:defRPr kumimoji="1">
                <a:solidFill>
                  <a:schemeClr val="tx1"/>
                </a:solidFill>
                <a:latin typeface="Verdana" pitchFamily="34" charset="0"/>
                <a:ea typeface="ＭＳ Ｐゴシック" charset="-128"/>
              </a:defRPr>
            </a:lvl4pPr>
            <a:lvl5pPr marL="2057400" indent="-228600" eaLnBrk="0" hangingPunct="0">
              <a:defRPr kumimoji="1">
                <a:solidFill>
                  <a:schemeClr val="tx1"/>
                </a:solidFill>
                <a:latin typeface="Verdana" pitchFamily="34" charset="0"/>
                <a:ea typeface="ＭＳ Ｐゴシック" charset="-128"/>
              </a:defRPr>
            </a:lvl5pPr>
            <a:lvl6pPr marL="2514600" indent="-228600" eaLnBrk="0" fontAlgn="base" hangingPunct="0">
              <a:spcBef>
                <a:spcPct val="0"/>
              </a:spcBef>
              <a:spcAft>
                <a:spcPct val="0"/>
              </a:spcAft>
              <a:defRPr kumimoji="1">
                <a:solidFill>
                  <a:schemeClr val="tx1"/>
                </a:solidFill>
                <a:latin typeface="Verdana" pitchFamily="34" charset="0"/>
                <a:ea typeface="ＭＳ Ｐゴシック" charset="-128"/>
              </a:defRPr>
            </a:lvl6pPr>
            <a:lvl7pPr marL="2971800" indent="-228600" eaLnBrk="0" fontAlgn="base" hangingPunct="0">
              <a:spcBef>
                <a:spcPct val="0"/>
              </a:spcBef>
              <a:spcAft>
                <a:spcPct val="0"/>
              </a:spcAft>
              <a:defRPr kumimoji="1">
                <a:solidFill>
                  <a:schemeClr val="tx1"/>
                </a:solidFill>
                <a:latin typeface="Verdana" pitchFamily="34" charset="0"/>
                <a:ea typeface="ＭＳ Ｐゴシック" charset="-128"/>
              </a:defRPr>
            </a:lvl7pPr>
            <a:lvl8pPr marL="3429000" indent="-228600" eaLnBrk="0" fontAlgn="base" hangingPunct="0">
              <a:spcBef>
                <a:spcPct val="0"/>
              </a:spcBef>
              <a:spcAft>
                <a:spcPct val="0"/>
              </a:spcAft>
              <a:defRPr kumimoji="1">
                <a:solidFill>
                  <a:schemeClr val="tx1"/>
                </a:solidFill>
                <a:latin typeface="Verdana" pitchFamily="34" charset="0"/>
                <a:ea typeface="ＭＳ Ｐゴシック" charset="-128"/>
              </a:defRPr>
            </a:lvl8pPr>
            <a:lvl9pPr marL="3886200" indent="-228600" eaLnBrk="0" fontAlgn="base" hangingPunct="0">
              <a:spcBef>
                <a:spcPct val="0"/>
              </a:spcBef>
              <a:spcAft>
                <a:spcPct val="0"/>
              </a:spcAft>
              <a:defRPr kumimoji="1">
                <a:solidFill>
                  <a:schemeClr val="tx1"/>
                </a:solidFill>
                <a:latin typeface="Verdana" pitchFamily="34" charset="0"/>
                <a:ea typeface="ＭＳ Ｐゴシック" charset="-128"/>
              </a:defRPr>
            </a:lvl9pPr>
          </a:lstStyle>
          <a:p>
            <a:pPr eaLnBrk="1" hangingPunct="1"/>
            <a:endParaRPr lang="ja-JP" altLang="ja-JP"/>
          </a:p>
        </p:txBody>
      </p:sp>
    </p:spTree>
    <p:extLst>
      <p:ext uri="{BB962C8B-B14F-4D97-AF65-F5344CB8AC3E}">
        <p14:creationId xmlns:p14="http://schemas.microsoft.com/office/powerpoint/2010/main" val="8806070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95236"/>
                                        </p:tgtEl>
                                        <p:attrNameLst>
                                          <p:attrName>style.visibility</p:attrName>
                                        </p:attrNameLst>
                                      </p:cBhvr>
                                      <p:to>
                                        <p:strVal val="visible"/>
                                      </p:to>
                                    </p:set>
                                    <p:anim calcmode="lin" valueType="num">
                                      <p:cBhvr>
                                        <p:cTn id="7" dur="1000" fill="hold"/>
                                        <p:tgtEl>
                                          <p:spTgt spid="95236"/>
                                        </p:tgtEl>
                                        <p:attrNameLst>
                                          <p:attrName>ppt_w</p:attrName>
                                        </p:attrNameLst>
                                      </p:cBhvr>
                                      <p:tavLst>
                                        <p:tav tm="0">
                                          <p:val>
                                            <p:strVal val="#ppt_w*0.70"/>
                                          </p:val>
                                        </p:tav>
                                        <p:tav tm="100000">
                                          <p:val>
                                            <p:strVal val="#ppt_w"/>
                                          </p:val>
                                        </p:tav>
                                      </p:tavLst>
                                    </p:anim>
                                    <p:anim calcmode="lin" valueType="num">
                                      <p:cBhvr>
                                        <p:cTn id="8" dur="1000" fill="hold"/>
                                        <p:tgtEl>
                                          <p:spTgt spid="95236"/>
                                        </p:tgtEl>
                                        <p:attrNameLst>
                                          <p:attrName>ppt_h</p:attrName>
                                        </p:attrNameLst>
                                      </p:cBhvr>
                                      <p:tavLst>
                                        <p:tav tm="0">
                                          <p:val>
                                            <p:strVal val="#ppt_h"/>
                                          </p:val>
                                        </p:tav>
                                        <p:tav tm="100000">
                                          <p:val>
                                            <p:strVal val="#ppt_h"/>
                                          </p:val>
                                        </p:tav>
                                      </p:tavLst>
                                    </p:anim>
                                    <p:animEffect transition="in" filter="fade">
                                      <p:cBhvr>
                                        <p:cTn id="9" dur="1000"/>
                                        <p:tgtEl>
                                          <p:spTgt spid="95236"/>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anim calcmode="lin" valueType="num">
                                      <p:cBhvr>
                                        <p:cTn id="15" dur="500" fill="hold"/>
                                        <p:tgtEl>
                                          <p:spTgt spid="2"/>
                                        </p:tgtEl>
                                        <p:attrNameLst>
                                          <p:attrName>ppt_x</p:attrName>
                                        </p:attrNameLst>
                                      </p:cBhvr>
                                      <p:tavLst>
                                        <p:tav tm="0">
                                          <p:val>
                                            <p:strVal val="#ppt_x"/>
                                          </p:val>
                                        </p:tav>
                                        <p:tav tm="100000">
                                          <p:val>
                                            <p:strVal val="#ppt_x"/>
                                          </p:val>
                                        </p:tav>
                                      </p:tavLst>
                                    </p:anim>
                                    <p:anim calcmode="lin" valueType="num">
                                      <p:cBhvr>
                                        <p:cTn id="16" dur="500" fill="hold"/>
                                        <p:tgtEl>
                                          <p:spTgt spid="2"/>
                                        </p:tgtEl>
                                        <p:attrNameLst>
                                          <p:attrName>ppt_y</p:attrName>
                                        </p:attrNameLst>
                                      </p:cBhvr>
                                      <p:tavLst>
                                        <p:tav tm="0">
                                          <p:val>
                                            <p:strVal val="#ppt_y-.1"/>
                                          </p:val>
                                        </p:tav>
                                        <p:tav tm="100000">
                                          <p:val>
                                            <p:strVal val="#ppt_y"/>
                                          </p:val>
                                        </p:tav>
                                      </p:tavLst>
                                    </p:anim>
                                  </p:childTnLst>
                                </p:cTn>
                              </p:par>
                            </p:childTnLst>
                          </p:cTn>
                        </p:par>
                        <p:par>
                          <p:cTn id="17" fill="hold" nodeType="afterGroup">
                            <p:stCondLst>
                              <p:cond delay="500"/>
                            </p:stCondLst>
                            <p:childTnLst>
                              <p:par>
                                <p:cTn id="18" presetID="55" presetClass="entr" presetSubtype="0" fill="hold" grpId="0" nodeType="afterEffect">
                                  <p:stCondLst>
                                    <p:cond delay="0"/>
                                  </p:stCondLst>
                                  <p:childTnLst>
                                    <p:set>
                                      <p:cBhvr>
                                        <p:cTn id="19" dur="1" fill="hold">
                                          <p:stCondLst>
                                            <p:cond delay="0"/>
                                          </p:stCondLst>
                                        </p:cTn>
                                        <p:tgtEl>
                                          <p:spTgt spid="95243"/>
                                        </p:tgtEl>
                                        <p:attrNameLst>
                                          <p:attrName>style.visibility</p:attrName>
                                        </p:attrNameLst>
                                      </p:cBhvr>
                                      <p:to>
                                        <p:strVal val="visible"/>
                                      </p:to>
                                    </p:set>
                                    <p:anim calcmode="lin" valueType="num">
                                      <p:cBhvr>
                                        <p:cTn id="20" dur="1000" fill="hold"/>
                                        <p:tgtEl>
                                          <p:spTgt spid="95243"/>
                                        </p:tgtEl>
                                        <p:attrNameLst>
                                          <p:attrName>ppt_w</p:attrName>
                                        </p:attrNameLst>
                                      </p:cBhvr>
                                      <p:tavLst>
                                        <p:tav tm="0">
                                          <p:val>
                                            <p:strVal val="#ppt_w*0.70"/>
                                          </p:val>
                                        </p:tav>
                                        <p:tav tm="100000">
                                          <p:val>
                                            <p:strVal val="#ppt_w"/>
                                          </p:val>
                                        </p:tav>
                                      </p:tavLst>
                                    </p:anim>
                                    <p:anim calcmode="lin" valueType="num">
                                      <p:cBhvr>
                                        <p:cTn id="21" dur="1000" fill="hold"/>
                                        <p:tgtEl>
                                          <p:spTgt spid="95243"/>
                                        </p:tgtEl>
                                        <p:attrNameLst>
                                          <p:attrName>ppt_h</p:attrName>
                                        </p:attrNameLst>
                                      </p:cBhvr>
                                      <p:tavLst>
                                        <p:tav tm="0">
                                          <p:val>
                                            <p:strVal val="#ppt_h"/>
                                          </p:val>
                                        </p:tav>
                                        <p:tav tm="100000">
                                          <p:val>
                                            <p:strVal val="#ppt_h"/>
                                          </p:val>
                                        </p:tav>
                                      </p:tavLst>
                                    </p:anim>
                                    <p:animEffect transition="in" filter="fade">
                                      <p:cBhvr>
                                        <p:cTn id="22" dur="1000"/>
                                        <p:tgtEl>
                                          <p:spTgt spid="9524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7" presetClass="entr" presetSubtype="0" fill="hold" grpId="0" nodeType="clickEffect">
                                  <p:stCondLst>
                                    <p:cond delay="0"/>
                                  </p:stCondLst>
                                  <p:childTnLst>
                                    <p:set>
                                      <p:cBhvr>
                                        <p:cTn id="26" dur="1" fill="hold">
                                          <p:stCondLst>
                                            <p:cond delay="0"/>
                                          </p:stCondLst>
                                        </p:cTn>
                                        <p:tgtEl>
                                          <p:spTgt spid="95249"/>
                                        </p:tgtEl>
                                        <p:attrNameLst>
                                          <p:attrName>style.visibility</p:attrName>
                                        </p:attrNameLst>
                                      </p:cBhvr>
                                      <p:to>
                                        <p:strVal val="visible"/>
                                      </p:to>
                                    </p:set>
                                    <p:animEffect transition="in" filter="fade">
                                      <p:cBhvr>
                                        <p:cTn id="27" dur="500"/>
                                        <p:tgtEl>
                                          <p:spTgt spid="95249"/>
                                        </p:tgtEl>
                                      </p:cBhvr>
                                    </p:animEffect>
                                    <p:anim calcmode="lin" valueType="num">
                                      <p:cBhvr>
                                        <p:cTn id="28" dur="500" fill="hold"/>
                                        <p:tgtEl>
                                          <p:spTgt spid="95249"/>
                                        </p:tgtEl>
                                        <p:attrNameLst>
                                          <p:attrName>ppt_x</p:attrName>
                                        </p:attrNameLst>
                                      </p:cBhvr>
                                      <p:tavLst>
                                        <p:tav tm="0">
                                          <p:val>
                                            <p:strVal val="#ppt_x"/>
                                          </p:val>
                                        </p:tav>
                                        <p:tav tm="100000">
                                          <p:val>
                                            <p:strVal val="#ppt_x"/>
                                          </p:val>
                                        </p:tav>
                                      </p:tavLst>
                                    </p:anim>
                                    <p:anim calcmode="lin" valueType="num">
                                      <p:cBhvr>
                                        <p:cTn id="29" dur="500" fill="hold"/>
                                        <p:tgtEl>
                                          <p:spTgt spid="95249"/>
                                        </p:tgtEl>
                                        <p:attrNameLst>
                                          <p:attrName>ppt_y</p:attrName>
                                        </p:attrNameLst>
                                      </p:cBhvr>
                                      <p:tavLst>
                                        <p:tav tm="0">
                                          <p:val>
                                            <p:strVal val="#ppt_y-.1"/>
                                          </p:val>
                                        </p:tav>
                                        <p:tav tm="100000">
                                          <p:val>
                                            <p:strVal val="#ppt_y"/>
                                          </p:val>
                                        </p:tav>
                                      </p:tavLst>
                                    </p:anim>
                                  </p:childTnLst>
                                </p:cTn>
                              </p:par>
                            </p:childTnLst>
                          </p:cTn>
                        </p:par>
                        <p:par>
                          <p:cTn id="30" fill="hold" nodeType="afterGroup">
                            <p:stCondLst>
                              <p:cond delay="500"/>
                            </p:stCondLst>
                            <p:childTnLst>
                              <p:par>
                                <p:cTn id="31" presetID="55" presetClass="entr" presetSubtype="0" fill="hold" grpId="0" nodeType="afterEffect">
                                  <p:stCondLst>
                                    <p:cond delay="0"/>
                                  </p:stCondLst>
                                  <p:childTnLst>
                                    <p:set>
                                      <p:cBhvr>
                                        <p:cTn id="32" dur="1" fill="hold">
                                          <p:stCondLst>
                                            <p:cond delay="0"/>
                                          </p:stCondLst>
                                        </p:cTn>
                                        <p:tgtEl>
                                          <p:spTgt spid="95244"/>
                                        </p:tgtEl>
                                        <p:attrNameLst>
                                          <p:attrName>style.visibility</p:attrName>
                                        </p:attrNameLst>
                                      </p:cBhvr>
                                      <p:to>
                                        <p:strVal val="visible"/>
                                      </p:to>
                                    </p:set>
                                    <p:anim calcmode="lin" valueType="num">
                                      <p:cBhvr>
                                        <p:cTn id="33" dur="1000" fill="hold"/>
                                        <p:tgtEl>
                                          <p:spTgt spid="95244"/>
                                        </p:tgtEl>
                                        <p:attrNameLst>
                                          <p:attrName>ppt_w</p:attrName>
                                        </p:attrNameLst>
                                      </p:cBhvr>
                                      <p:tavLst>
                                        <p:tav tm="0">
                                          <p:val>
                                            <p:strVal val="#ppt_w*0.70"/>
                                          </p:val>
                                        </p:tav>
                                        <p:tav tm="100000">
                                          <p:val>
                                            <p:strVal val="#ppt_w"/>
                                          </p:val>
                                        </p:tav>
                                      </p:tavLst>
                                    </p:anim>
                                    <p:anim calcmode="lin" valueType="num">
                                      <p:cBhvr>
                                        <p:cTn id="34" dur="1000" fill="hold"/>
                                        <p:tgtEl>
                                          <p:spTgt spid="95244"/>
                                        </p:tgtEl>
                                        <p:attrNameLst>
                                          <p:attrName>ppt_h</p:attrName>
                                        </p:attrNameLst>
                                      </p:cBhvr>
                                      <p:tavLst>
                                        <p:tav tm="0">
                                          <p:val>
                                            <p:strVal val="#ppt_h"/>
                                          </p:val>
                                        </p:tav>
                                        <p:tav tm="100000">
                                          <p:val>
                                            <p:strVal val="#ppt_h"/>
                                          </p:val>
                                        </p:tav>
                                      </p:tavLst>
                                    </p:anim>
                                    <p:animEffect transition="in" filter="fade">
                                      <p:cBhvr>
                                        <p:cTn id="35" dur="1000"/>
                                        <p:tgtEl>
                                          <p:spTgt spid="95244"/>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47" presetClass="entr" presetSubtype="0" fill="hold" grpId="0" nodeType="clickEffect">
                                  <p:stCondLst>
                                    <p:cond delay="0"/>
                                  </p:stCondLst>
                                  <p:childTnLst>
                                    <p:set>
                                      <p:cBhvr>
                                        <p:cTn id="39" dur="1" fill="hold">
                                          <p:stCondLst>
                                            <p:cond delay="0"/>
                                          </p:stCondLst>
                                        </p:cTn>
                                        <p:tgtEl>
                                          <p:spTgt spid="95251"/>
                                        </p:tgtEl>
                                        <p:attrNameLst>
                                          <p:attrName>style.visibility</p:attrName>
                                        </p:attrNameLst>
                                      </p:cBhvr>
                                      <p:to>
                                        <p:strVal val="visible"/>
                                      </p:to>
                                    </p:set>
                                    <p:animEffect transition="in" filter="fade">
                                      <p:cBhvr>
                                        <p:cTn id="40" dur="500"/>
                                        <p:tgtEl>
                                          <p:spTgt spid="95251"/>
                                        </p:tgtEl>
                                      </p:cBhvr>
                                    </p:animEffect>
                                    <p:anim calcmode="lin" valueType="num">
                                      <p:cBhvr>
                                        <p:cTn id="41" dur="500" fill="hold"/>
                                        <p:tgtEl>
                                          <p:spTgt spid="95251"/>
                                        </p:tgtEl>
                                        <p:attrNameLst>
                                          <p:attrName>ppt_x</p:attrName>
                                        </p:attrNameLst>
                                      </p:cBhvr>
                                      <p:tavLst>
                                        <p:tav tm="0">
                                          <p:val>
                                            <p:strVal val="#ppt_x"/>
                                          </p:val>
                                        </p:tav>
                                        <p:tav tm="100000">
                                          <p:val>
                                            <p:strVal val="#ppt_x"/>
                                          </p:val>
                                        </p:tav>
                                      </p:tavLst>
                                    </p:anim>
                                    <p:anim calcmode="lin" valueType="num">
                                      <p:cBhvr>
                                        <p:cTn id="42" dur="500" fill="hold"/>
                                        <p:tgtEl>
                                          <p:spTgt spid="95251"/>
                                        </p:tgtEl>
                                        <p:attrNameLst>
                                          <p:attrName>ppt_y</p:attrName>
                                        </p:attrNameLst>
                                      </p:cBhvr>
                                      <p:tavLst>
                                        <p:tav tm="0">
                                          <p:val>
                                            <p:strVal val="#ppt_y-.1"/>
                                          </p:val>
                                        </p:tav>
                                        <p:tav tm="100000">
                                          <p:val>
                                            <p:strVal val="#ppt_y"/>
                                          </p:val>
                                        </p:tav>
                                      </p:tavLst>
                                    </p:anim>
                                  </p:childTnLst>
                                </p:cTn>
                              </p:par>
                            </p:childTnLst>
                          </p:cTn>
                        </p:par>
                        <p:par>
                          <p:cTn id="43" fill="hold" nodeType="afterGroup">
                            <p:stCondLst>
                              <p:cond delay="500"/>
                            </p:stCondLst>
                            <p:childTnLst>
                              <p:par>
                                <p:cTn id="44" presetID="55" presetClass="entr" presetSubtype="0" fill="hold" grpId="0" nodeType="afterEffect">
                                  <p:stCondLst>
                                    <p:cond delay="0"/>
                                  </p:stCondLst>
                                  <p:childTnLst>
                                    <p:set>
                                      <p:cBhvr>
                                        <p:cTn id="45" dur="1" fill="hold">
                                          <p:stCondLst>
                                            <p:cond delay="0"/>
                                          </p:stCondLst>
                                        </p:cTn>
                                        <p:tgtEl>
                                          <p:spTgt spid="95239"/>
                                        </p:tgtEl>
                                        <p:attrNameLst>
                                          <p:attrName>style.visibility</p:attrName>
                                        </p:attrNameLst>
                                      </p:cBhvr>
                                      <p:to>
                                        <p:strVal val="visible"/>
                                      </p:to>
                                    </p:set>
                                    <p:anim calcmode="lin" valueType="num">
                                      <p:cBhvr>
                                        <p:cTn id="46" dur="1000" fill="hold"/>
                                        <p:tgtEl>
                                          <p:spTgt spid="95239"/>
                                        </p:tgtEl>
                                        <p:attrNameLst>
                                          <p:attrName>ppt_w</p:attrName>
                                        </p:attrNameLst>
                                      </p:cBhvr>
                                      <p:tavLst>
                                        <p:tav tm="0">
                                          <p:val>
                                            <p:strVal val="#ppt_w*0.70"/>
                                          </p:val>
                                        </p:tav>
                                        <p:tav tm="100000">
                                          <p:val>
                                            <p:strVal val="#ppt_w"/>
                                          </p:val>
                                        </p:tav>
                                      </p:tavLst>
                                    </p:anim>
                                    <p:anim calcmode="lin" valueType="num">
                                      <p:cBhvr>
                                        <p:cTn id="47" dur="1000" fill="hold"/>
                                        <p:tgtEl>
                                          <p:spTgt spid="95239"/>
                                        </p:tgtEl>
                                        <p:attrNameLst>
                                          <p:attrName>ppt_h</p:attrName>
                                        </p:attrNameLst>
                                      </p:cBhvr>
                                      <p:tavLst>
                                        <p:tav tm="0">
                                          <p:val>
                                            <p:strVal val="#ppt_h"/>
                                          </p:val>
                                        </p:tav>
                                        <p:tav tm="100000">
                                          <p:val>
                                            <p:strVal val="#ppt_h"/>
                                          </p:val>
                                        </p:tav>
                                      </p:tavLst>
                                    </p:anim>
                                    <p:animEffect transition="in" filter="fade">
                                      <p:cBhvr>
                                        <p:cTn id="48" dur="1000"/>
                                        <p:tgtEl>
                                          <p:spTgt spid="952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6" grpId="0" animBg="1"/>
      <p:bldP spid="95239" grpId="0" animBg="1"/>
      <p:bldP spid="95243" grpId="0" animBg="1"/>
      <p:bldP spid="95244" grpId="0" animBg="1"/>
      <p:bldP spid="95249" grpId="0" animBg="1"/>
      <p:bldP spid="95251" grpId="0" animBg="1"/>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研究で用いた手法</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テンプレートマッチング</a:t>
            </a:r>
            <a:endParaRPr kumimoji="1" lang="en-US" altLang="ja-JP" dirty="0" smtClean="0"/>
          </a:p>
          <a:p>
            <a:r>
              <a:rPr lang="ja-JP" altLang="en-US" dirty="0" smtClean="0"/>
              <a:t>パーティクルフィルタ</a:t>
            </a:r>
            <a:endParaRPr kumimoji="1" lang="ja-JP" altLang="en-US" dirty="0"/>
          </a:p>
        </p:txBody>
      </p:sp>
    </p:spTree>
    <p:extLst>
      <p:ext uri="{BB962C8B-B14F-4D97-AF65-F5344CB8AC3E}">
        <p14:creationId xmlns:p14="http://schemas.microsoft.com/office/powerpoint/2010/main" val="23085205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eaLnBrk="1" fontAlgn="auto" hangingPunct="1">
              <a:spcAft>
                <a:spcPts val="0"/>
              </a:spcAft>
              <a:defRPr/>
            </a:pPr>
            <a:r>
              <a:rPr lang="ja-JP" altLang="en-US" dirty="0" smtClean="0"/>
              <a:t>研究の</a:t>
            </a:r>
            <a:r>
              <a:rPr lang="ja-JP" altLang="en-US" dirty="0"/>
              <a:t>概要</a:t>
            </a:r>
          </a:p>
        </p:txBody>
      </p:sp>
      <p:sp>
        <p:nvSpPr>
          <p:cNvPr id="3" name="コンテンツ プレースホルダ 2"/>
          <p:cNvSpPr>
            <a:spLocks noGrp="1"/>
          </p:cNvSpPr>
          <p:nvPr>
            <p:ph idx="1"/>
          </p:nvPr>
        </p:nvSpPr>
        <p:spPr/>
        <p:txBody>
          <a:bodyPr>
            <a:normAutofit/>
          </a:bodyPr>
          <a:lstStyle/>
          <a:p>
            <a:pPr marL="365760" indent="-283464" eaLnBrk="1" fontAlgn="auto" hangingPunct="1">
              <a:spcAft>
                <a:spcPts val="0"/>
              </a:spcAft>
              <a:buFont typeface="Wingdings 2"/>
              <a:buNone/>
              <a:defRPr/>
            </a:pPr>
            <a:endParaRPr lang="en-US" altLang="ja-JP" dirty="0" smtClean="0">
              <a:solidFill>
                <a:schemeClr val="tx2">
                  <a:lumMod val="75000"/>
                </a:schemeClr>
              </a:solidFill>
            </a:endParaRPr>
          </a:p>
        </p:txBody>
      </p:sp>
      <p:sp>
        <p:nvSpPr>
          <p:cNvPr id="13" name="加算記号 12"/>
          <p:cNvSpPr/>
          <p:nvPr/>
        </p:nvSpPr>
        <p:spPr>
          <a:xfrm>
            <a:off x="4062412" y="4214813"/>
            <a:ext cx="642938" cy="642937"/>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16" name="角丸四角形 15"/>
          <p:cNvSpPr/>
          <p:nvPr/>
        </p:nvSpPr>
        <p:spPr>
          <a:xfrm>
            <a:off x="2286001" y="2066926"/>
            <a:ext cx="4214812" cy="500062"/>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ja-JP" altLang="en-US" sz="2400" dirty="0"/>
              <a:t>テンプレートマッチング</a:t>
            </a:r>
          </a:p>
        </p:txBody>
      </p:sp>
      <p:sp>
        <p:nvSpPr>
          <p:cNvPr id="17" name="角丸四角形 16"/>
          <p:cNvSpPr/>
          <p:nvPr/>
        </p:nvSpPr>
        <p:spPr>
          <a:xfrm>
            <a:off x="2286001" y="3214686"/>
            <a:ext cx="4214812" cy="500062"/>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ja-JP" altLang="en-US" sz="2400" dirty="0"/>
              <a:t>テンプレートマッチング</a:t>
            </a:r>
          </a:p>
        </p:txBody>
      </p:sp>
      <p:sp>
        <p:nvSpPr>
          <p:cNvPr id="18" name="角丸四角形 17"/>
          <p:cNvSpPr/>
          <p:nvPr/>
        </p:nvSpPr>
        <p:spPr>
          <a:xfrm>
            <a:off x="2276475" y="5244629"/>
            <a:ext cx="4214813" cy="500062"/>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ja-JP" altLang="en-US" sz="2400" dirty="0" smtClean="0">
                <a:solidFill>
                  <a:schemeClr val="tx1"/>
                </a:solidFill>
              </a:rPr>
              <a:t>パーティクルフィルタ</a:t>
            </a:r>
            <a:endParaRPr lang="ja-JP" altLang="en-US" sz="2400" dirty="0">
              <a:solidFill>
                <a:schemeClr val="tx1"/>
              </a:solidFill>
            </a:endParaRPr>
          </a:p>
        </p:txBody>
      </p:sp>
      <p:sp>
        <p:nvSpPr>
          <p:cNvPr id="12" name="角丸四角形 11"/>
          <p:cNvSpPr/>
          <p:nvPr/>
        </p:nvSpPr>
        <p:spPr>
          <a:xfrm>
            <a:off x="2159406" y="3957629"/>
            <a:ext cx="4429156" cy="1143008"/>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dirty="0" smtClean="0"/>
              <a:t>切り替え追跡手法</a:t>
            </a:r>
            <a:endParaRPr kumimoji="1" lang="ja-JP" altLang="en-US" sz="3200" dirty="0"/>
          </a:p>
        </p:txBody>
      </p:sp>
      <p:sp>
        <p:nvSpPr>
          <p:cNvPr id="11" name="爆発 2 10"/>
          <p:cNvSpPr/>
          <p:nvPr/>
        </p:nvSpPr>
        <p:spPr>
          <a:xfrm>
            <a:off x="1776378" y="2566988"/>
            <a:ext cx="5215006" cy="1571636"/>
          </a:xfrm>
          <a:prstGeom prst="irregularSeal2">
            <a:avLst/>
          </a:prstGeom>
          <a:solidFill>
            <a:srgbClr val="FF0000"/>
          </a:solidFill>
          <a:ln>
            <a:solidFill>
              <a:schemeClr val="tx1"/>
            </a:solidFill>
          </a:ln>
          <a:scene3d>
            <a:camera prst="orthographicFront">
              <a:rot lat="0" lon="0" rev="0"/>
            </a:camera>
            <a:lightRig rig="threePt" dir="t"/>
          </a:scene3d>
          <a:sp3d extrusionH="139700">
            <a:extrusionClr>
              <a:schemeClr val="bg2">
                <a:lumMod val="75000"/>
              </a:schemeClr>
            </a:extrusion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ja-JP" altLang="en-US" sz="2800" i="1" dirty="0" smtClean="0">
                <a:solidFill>
                  <a:schemeClr val="tx2">
                    <a:lumMod val="75000"/>
                  </a:schemeClr>
                </a:solidFill>
              </a:rPr>
              <a:t>追跡精度の比較</a:t>
            </a:r>
            <a:endParaRPr lang="ja-JP" altLang="en-US" sz="2800" i="1" dirty="0">
              <a:solidFill>
                <a:schemeClr val="tx2">
                  <a:lumMod val="75000"/>
                </a:schemeClr>
              </a:solidFill>
            </a:endParaRPr>
          </a:p>
        </p:txBody>
      </p:sp>
    </p:spTree>
    <p:extLst>
      <p:ext uri="{BB962C8B-B14F-4D97-AF65-F5344CB8AC3E}">
        <p14:creationId xmlns:p14="http://schemas.microsoft.com/office/powerpoint/2010/main" val="2242177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1000"/>
                                        <p:tgtEl>
                                          <p:spTgt spid="17"/>
                                        </p:tgtEl>
                                      </p:cBhvr>
                                    </p:animEffect>
                                    <p:anim calcmode="lin" valueType="num">
                                      <p:cBhvr>
                                        <p:cTn id="15" dur="1000" fill="hold"/>
                                        <p:tgtEl>
                                          <p:spTgt spid="17"/>
                                        </p:tgtEl>
                                        <p:attrNameLst>
                                          <p:attrName>ppt_x</p:attrName>
                                        </p:attrNameLst>
                                      </p:cBhvr>
                                      <p:tavLst>
                                        <p:tav tm="0">
                                          <p:val>
                                            <p:strVal val="#ppt_x"/>
                                          </p:val>
                                        </p:tav>
                                        <p:tav tm="100000">
                                          <p:val>
                                            <p:strVal val="#ppt_x"/>
                                          </p:val>
                                        </p:tav>
                                      </p:tavLst>
                                    </p:anim>
                                    <p:anim calcmode="lin" valueType="num">
                                      <p:cBhvr>
                                        <p:cTn id="1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1000"/>
                                        <p:tgtEl>
                                          <p:spTgt spid="13"/>
                                        </p:tgtEl>
                                      </p:cBhvr>
                                    </p:animEffect>
                                    <p:anim calcmode="lin" valueType="num">
                                      <p:cBhvr>
                                        <p:cTn id="22" dur="1000" fill="hold"/>
                                        <p:tgtEl>
                                          <p:spTgt spid="13"/>
                                        </p:tgtEl>
                                        <p:attrNameLst>
                                          <p:attrName>ppt_x</p:attrName>
                                        </p:attrNameLst>
                                      </p:cBhvr>
                                      <p:tavLst>
                                        <p:tav tm="0">
                                          <p:val>
                                            <p:strVal val="#ppt_x"/>
                                          </p:val>
                                        </p:tav>
                                        <p:tav tm="100000">
                                          <p:val>
                                            <p:strVal val="#ppt_x"/>
                                          </p:val>
                                        </p:tav>
                                      </p:tavLst>
                                    </p:anim>
                                    <p:anim calcmode="lin" valueType="num">
                                      <p:cBhvr>
                                        <p:cTn id="23" dur="1000" fill="hold"/>
                                        <p:tgtEl>
                                          <p:spTgt spid="13"/>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1000"/>
                                        <p:tgtEl>
                                          <p:spTgt spid="18"/>
                                        </p:tgtEl>
                                      </p:cBhvr>
                                    </p:animEffect>
                                    <p:anim calcmode="lin" valueType="num">
                                      <p:cBhvr>
                                        <p:cTn id="27" dur="1000" fill="hold"/>
                                        <p:tgtEl>
                                          <p:spTgt spid="18"/>
                                        </p:tgtEl>
                                        <p:attrNameLst>
                                          <p:attrName>ppt_x</p:attrName>
                                        </p:attrNameLst>
                                      </p:cBhvr>
                                      <p:tavLst>
                                        <p:tav tm="0">
                                          <p:val>
                                            <p:strVal val="#ppt_x"/>
                                          </p:val>
                                        </p:tav>
                                        <p:tav tm="100000">
                                          <p:val>
                                            <p:strVal val="#ppt_x"/>
                                          </p:val>
                                        </p:tav>
                                      </p:tavLst>
                                    </p:anim>
                                    <p:anim calcmode="lin" valueType="num">
                                      <p:cBhvr>
                                        <p:cTn id="28" dur="1000" fill="hold"/>
                                        <p:tgtEl>
                                          <p:spTgt spid="18"/>
                                        </p:tgtEl>
                                        <p:attrNameLst>
                                          <p:attrName>ppt_y</p:attrName>
                                        </p:attrNameLst>
                                      </p:cBhvr>
                                      <p:tavLst>
                                        <p:tav tm="0">
                                          <p:val>
                                            <p:strVal val="#ppt_y+.1"/>
                                          </p:val>
                                        </p:tav>
                                        <p:tav tm="100000">
                                          <p:val>
                                            <p:strVal val="#ppt_y"/>
                                          </p:val>
                                        </p:tav>
                                      </p:tavLst>
                                    </p:anim>
                                  </p:childTnLst>
                                </p:cTn>
                              </p:par>
                            </p:childTnLst>
                          </p:cTn>
                        </p:par>
                        <p:par>
                          <p:cTn id="29" fill="hold">
                            <p:stCondLst>
                              <p:cond delay="1000"/>
                            </p:stCondLst>
                            <p:childTnLst>
                              <p:par>
                                <p:cTn id="30" presetID="4" presetClass="entr" presetSubtype="16" fill="hold" grpId="0" nodeType="after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ox(in)">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37"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1000"/>
                                        <p:tgtEl>
                                          <p:spTgt spid="11"/>
                                        </p:tgtEl>
                                      </p:cBhvr>
                                    </p:animEffect>
                                    <p:anim calcmode="lin" valueType="num">
                                      <p:cBhvr>
                                        <p:cTn id="38" dur="1000" fill="hold"/>
                                        <p:tgtEl>
                                          <p:spTgt spid="11"/>
                                        </p:tgtEl>
                                        <p:attrNameLst>
                                          <p:attrName>ppt_x</p:attrName>
                                        </p:attrNameLst>
                                      </p:cBhvr>
                                      <p:tavLst>
                                        <p:tav tm="0">
                                          <p:val>
                                            <p:strVal val="#ppt_x"/>
                                          </p:val>
                                        </p:tav>
                                        <p:tav tm="100000">
                                          <p:val>
                                            <p:strVal val="#ppt_x"/>
                                          </p:val>
                                        </p:tav>
                                      </p:tavLst>
                                    </p:anim>
                                    <p:anim calcmode="lin" valueType="num">
                                      <p:cBhvr>
                                        <p:cTn id="39" dur="900" decel="100000" fill="hold"/>
                                        <p:tgtEl>
                                          <p:spTgt spid="11"/>
                                        </p:tgtEl>
                                        <p:attrNameLst>
                                          <p:attrName>ppt_y</p:attrName>
                                        </p:attrNameLst>
                                      </p:cBhvr>
                                      <p:tavLst>
                                        <p:tav tm="0">
                                          <p:val>
                                            <p:strVal val="#ppt_y+1"/>
                                          </p:val>
                                        </p:tav>
                                        <p:tav tm="100000">
                                          <p:val>
                                            <p:strVal val="#ppt_y-.03"/>
                                          </p:val>
                                        </p:tav>
                                      </p:tavLst>
                                    </p:anim>
                                    <p:anim calcmode="lin" valueType="num">
                                      <p:cBhvr>
                                        <p:cTn id="40" dur="100" accel="100000" fill="hold">
                                          <p:stCondLst>
                                            <p:cond delay="900"/>
                                          </p:stCondLst>
                                        </p:cTn>
                                        <p:tgtEl>
                                          <p:spTgt spid="11"/>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テンプレートマッチング</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ja-JP" sz="2000" dirty="0"/>
              <a:t>物体追跡の最も一般的な手法の</a:t>
            </a:r>
            <a:r>
              <a:rPr lang="ja-JP" altLang="ja-JP" sz="2000" dirty="0" smtClean="0"/>
              <a:t>一つ</a:t>
            </a:r>
            <a:endParaRPr lang="en-US" altLang="ja-JP" sz="2000" dirty="0" smtClean="0"/>
          </a:p>
          <a:p>
            <a:r>
              <a:rPr lang="ja-JP" altLang="en-US" sz="2000" dirty="0"/>
              <a:t>探索画像に対してテンプレート画像との相関値を求め、最も値の高い領域を対象物体領域とする手法</a:t>
            </a:r>
            <a:endParaRPr kumimoji="1" lang="ja-JP" altLang="en-US" sz="2000" dirty="0"/>
          </a:p>
        </p:txBody>
      </p:sp>
      <mc:AlternateContent xmlns:mc="http://schemas.openxmlformats.org/markup-compatibility/2006" xmlns:a14="http://schemas.microsoft.com/office/drawing/2010/main">
        <mc:Choice Requires="a14">
          <p:sp>
            <p:nvSpPr>
              <p:cNvPr id="4" name="テキスト ボックス 3"/>
              <p:cNvSpPr txBox="1"/>
              <p:nvPr/>
            </p:nvSpPr>
            <p:spPr>
              <a:xfrm>
                <a:off x="1151076" y="5517232"/>
                <a:ext cx="116089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nor/>
                        </m:rPr>
                        <a:rPr lang="ja-JP" altLang="en-US"/>
                        <m:t>探索画像</m:t>
                      </m:r>
                    </m:oMath>
                  </m:oMathPara>
                </a14:m>
                <a:endParaRPr kumimoji="1" lang="ja-JP" altLang="en-US" dirty="0"/>
              </a:p>
            </p:txBody>
          </p:sp>
        </mc:Choice>
        <mc:Fallback xmlns="">
          <p:sp>
            <p:nvSpPr>
              <p:cNvPr id="4" name="テキスト ボックス 3"/>
              <p:cNvSpPr txBox="1">
                <a:spLocks noRot="1" noChangeAspect="1" noMove="1" noResize="1" noEditPoints="1" noAdjustHandles="1" noChangeArrowheads="1" noChangeShapeType="1" noTextEdit="1"/>
              </p:cNvSpPr>
              <p:nvPr/>
            </p:nvSpPr>
            <p:spPr>
              <a:xfrm>
                <a:off x="1151076" y="5517232"/>
                <a:ext cx="1160895" cy="369332"/>
              </a:xfrm>
              <a:prstGeom prst="rect">
                <a:avLst/>
              </a:prstGeom>
              <a:blipFill rotWithShape="1">
                <a:blip r:embed="rId3"/>
                <a:stretch>
                  <a:fillRect b="-655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p:cNvSpPr txBox="1"/>
              <p:nvPr/>
            </p:nvSpPr>
            <p:spPr>
              <a:xfrm>
                <a:off x="6516216" y="5506273"/>
                <a:ext cx="116089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nor/>
                        </m:rPr>
                        <a:rPr lang="ja-JP" altLang="en-US"/>
                        <m:t>探索</m:t>
                      </m:r>
                      <m:r>
                        <a:rPr lang="ja-JP" altLang="en-US" i="1">
                          <a:latin typeface="Cambria Math"/>
                        </a:rPr>
                        <m:t>結果</m:t>
                      </m:r>
                    </m:oMath>
                  </m:oMathPara>
                </a14:m>
                <a:endParaRPr kumimoji="1" lang="ja-JP" altLang="en-US" dirty="0"/>
              </a:p>
            </p:txBody>
          </p:sp>
        </mc:Choice>
        <mc:Fallback xmlns="">
          <p:sp>
            <p:nvSpPr>
              <p:cNvPr id="7" name="テキスト ボックス 6"/>
              <p:cNvSpPr txBox="1">
                <a:spLocks noRot="1" noChangeAspect="1" noMove="1" noResize="1" noEditPoints="1" noAdjustHandles="1" noChangeArrowheads="1" noChangeShapeType="1" noTextEdit="1"/>
              </p:cNvSpPr>
              <p:nvPr/>
            </p:nvSpPr>
            <p:spPr>
              <a:xfrm>
                <a:off x="6516216" y="5506273"/>
                <a:ext cx="1160895" cy="369332"/>
              </a:xfrm>
              <a:prstGeom prst="rect">
                <a:avLst/>
              </a:prstGeom>
              <a:blipFill rotWithShape="1">
                <a:blip r:embed="rId4"/>
                <a:stretch>
                  <a:fillRect b="-4918"/>
                </a:stretch>
              </a:blipFill>
            </p:spPr>
            <p:txBody>
              <a:bodyPr/>
              <a:lstStyle/>
              <a:p>
                <a:r>
                  <a:rPr lang="ja-JP" altLang="en-US">
                    <a:noFill/>
                  </a:rPr>
                  <a:t> </a:t>
                </a:r>
              </a:p>
            </p:txBody>
          </p:sp>
        </mc:Fallback>
      </mc:AlternateContent>
      <p:sp>
        <p:nvSpPr>
          <p:cNvPr id="5" name="右矢印 4"/>
          <p:cNvSpPr/>
          <p:nvPr/>
        </p:nvSpPr>
        <p:spPr>
          <a:xfrm>
            <a:off x="4139952" y="3897610"/>
            <a:ext cx="648072"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0" name="テキスト ボックス 9"/>
              <p:cNvSpPr txBox="1"/>
              <p:nvPr/>
            </p:nvSpPr>
            <p:spPr>
              <a:xfrm>
                <a:off x="3526872" y="5529242"/>
                <a:ext cx="1874231" cy="37401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nor/>
                        </m:rPr>
                        <a:rPr lang="ja-JP" altLang="en-US">
                          <a:latin typeface="Cambria Math"/>
                        </a:rPr>
                        <m:t>テンプレート</m:t>
                      </m:r>
                      <m:r>
                        <m:rPr>
                          <m:nor/>
                        </m:rPr>
                        <a:rPr lang="ja-JP" altLang="en-US"/>
                        <m:t>画像</m:t>
                      </m:r>
                    </m:oMath>
                  </m:oMathPara>
                </a14:m>
                <a:endParaRPr kumimoji="1" lang="ja-JP" altLang="en-US" dirty="0"/>
              </a:p>
            </p:txBody>
          </p:sp>
        </mc:Choice>
        <mc:Fallback xmlns="">
          <p:sp>
            <p:nvSpPr>
              <p:cNvPr id="10" name="テキスト ボックス 9"/>
              <p:cNvSpPr txBox="1">
                <a:spLocks noRot="1" noChangeAspect="1" noMove="1" noResize="1" noEditPoints="1" noAdjustHandles="1" noChangeArrowheads="1" noChangeShapeType="1" noTextEdit="1"/>
              </p:cNvSpPr>
              <p:nvPr/>
            </p:nvSpPr>
            <p:spPr>
              <a:xfrm>
                <a:off x="3526872" y="5529242"/>
                <a:ext cx="1874231" cy="374013"/>
              </a:xfrm>
              <a:prstGeom prst="rect">
                <a:avLst/>
              </a:prstGeom>
              <a:blipFill rotWithShape="1">
                <a:blip r:embed="rId6"/>
                <a:stretch>
                  <a:fillRect b="-8197"/>
                </a:stretch>
              </a:blipFill>
            </p:spPr>
            <p:txBody>
              <a:bodyPr/>
              <a:lstStyle/>
              <a:p>
                <a:r>
                  <a:rPr lang="ja-JP" altLang="en-US">
                    <a:noFill/>
                  </a:rPr>
                  <a:t> </a:t>
                </a:r>
              </a:p>
            </p:txBody>
          </p:sp>
        </mc:Fallback>
      </mc:AlternateContent>
      <p:pic>
        <p:nvPicPr>
          <p:cNvPr id="102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48850" y="2944575"/>
            <a:ext cx="3095625" cy="2333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57078" y="4652015"/>
            <a:ext cx="680839" cy="6498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2575" y="2944574"/>
            <a:ext cx="3095625" cy="2333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74177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additive="base">
                                        <p:cTn id="24" dur="500" fill="hold"/>
                                        <p:tgtEl>
                                          <p:spTgt spid="4"/>
                                        </p:tgtEl>
                                        <p:attrNameLst>
                                          <p:attrName>ppt_x</p:attrName>
                                        </p:attrNameLst>
                                      </p:cBhvr>
                                      <p:tavLst>
                                        <p:tav tm="0">
                                          <p:val>
                                            <p:strVal val="#ppt_x"/>
                                          </p:val>
                                        </p:tav>
                                        <p:tav tm="100000">
                                          <p:val>
                                            <p:strVal val="#ppt_x"/>
                                          </p:val>
                                        </p:tav>
                                      </p:tavLst>
                                    </p:anim>
                                    <p:anim calcmode="lin" valueType="num">
                                      <p:cBhvr additive="base">
                                        <p:cTn id="2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1000"/>
                                        <p:tgtEl>
                                          <p:spTgt spid="5"/>
                                        </p:tgtEl>
                                      </p:cBhvr>
                                    </p:animEffect>
                                    <p:anim calcmode="lin" valueType="num">
                                      <p:cBhvr>
                                        <p:cTn id="31" dur="1000" fill="hold"/>
                                        <p:tgtEl>
                                          <p:spTgt spid="5"/>
                                        </p:tgtEl>
                                        <p:attrNameLst>
                                          <p:attrName>ppt_x</p:attrName>
                                        </p:attrNameLst>
                                      </p:cBhvr>
                                      <p:tavLst>
                                        <p:tav tm="0">
                                          <p:val>
                                            <p:strVal val="#ppt_x"/>
                                          </p:val>
                                        </p:tav>
                                        <p:tav tm="100000">
                                          <p:val>
                                            <p:strVal val="#ppt_x"/>
                                          </p:val>
                                        </p:tav>
                                      </p:tavLst>
                                    </p:anim>
                                    <p:anim calcmode="lin" valueType="num">
                                      <p:cBhvr>
                                        <p:cTn id="3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1000"/>
                                        <p:tgtEl>
                                          <p:spTgt spid="6"/>
                                        </p:tgtEl>
                                      </p:cBhvr>
                                    </p:animEffect>
                                    <p:anim calcmode="lin" valueType="num">
                                      <p:cBhvr>
                                        <p:cTn id="38" dur="1000" fill="hold"/>
                                        <p:tgtEl>
                                          <p:spTgt spid="6"/>
                                        </p:tgtEl>
                                        <p:attrNameLst>
                                          <p:attrName>ppt_x</p:attrName>
                                        </p:attrNameLst>
                                      </p:cBhvr>
                                      <p:tavLst>
                                        <p:tav tm="0">
                                          <p:val>
                                            <p:strVal val="#ppt_x"/>
                                          </p:val>
                                        </p:tav>
                                        <p:tav tm="100000">
                                          <p:val>
                                            <p:strVal val="#ppt_x"/>
                                          </p:val>
                                        </p:tav>
                                      </p:tavLst>
                                    </p:anim>
                                    <p:anim calcmode="lin" valueType="num">
                                      <p:cBhvr>
                                        <p:cTn id="3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1000"/>
                                        <p:tgtEl>
                                          <p:spTgt spid="10"/>
                                        </p:tgtEl>
                                      </p:cBhvr>
                                    </p:animEffect>
                                    <p:anim calcmode="lin" valueType="num">
                                      <p:cBhvr>
                                        <p:cTn id="45" dur="1000" fill="hold"/>
                                        <p:tgtEl>
                                          <p:spTgt spid="10"/>
                                        </p:tgtEl>
                                        <p:attrNameLst>
                                          <p:attrName>ppt_x</p:attrName>
                                        </p:attrNameLst>
                                      </p:cBhvr>
                                      <p:tavLst>
                                        <p:tav tm="0">
                                          <p:val>
                                            <p:strVal val="#ppt_x"/>
                                          </p:val>
                                        </p:tav>
                                        <p:tav tm="100000">
                                          <p:val>
                                            <p:strVal val="#ppt_x"/>
                                          </p:val>
                                        </p:tav>
                                      </p:tavLst>
                                    </p:anim>
                                    <p:anim calcmode="lin" valueType="num">
                                      <p:cBhvr>
                                        <p:cTn id="4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nodeType="clickEffect">
                                  <p:stCondLst>
                                    <p:cond delay="0"/>
                                  </p:stCondLst>
                                  <p:childTnLst>
                                    <p:set>
                                      <p:cBhvr>
                                        <p:cTn id="50" dur="1" fill="hold">
                                          <p:stCondLst>
                                            <p:cond delay="0"/>
                                          </p:stCondLst>
                                        </p:cTn>
                                        <p:tgtEl>
                                          <p:spTgt spid="1026"/>
                                        </p:tgtEl>
                                        <p:attrNameLst>
                                          <p:attrName>style.visibility</p:attrName>
                                        </p:attrNameLst>
                                      </p:cBhvr>
                                      <p:to>
                                        <p:strVal val="visible"/>
                                      </p:to>
                                    </p:set>
                                    <p:animEffect transition="in" filter="fade">
                                      <p:cBhvr>
                                        <p:cTn id="51" dur="1000"/>
                                        <p:tgtEl>
                                          <p:spTgt spid="1026"/>
                                        </p:tgtEl>
                                      </p:cBhvr>
                                    </p:animEffect>
                                    <p:anim calcmode="lin" valueType="num">
                                      <p:cBhvr>
                                        <p:cTn id="52" dur="1000" fill="hold"/>
                                        <p:tgtEl>
                                          <p:spTgt spid="1026"/>
                                        </p:tgtEl>
                                        <p:attrNameLst>
                                          <p:attrName>ppt_x</p:attrName>
                                        </p:attrNameLst>
                                      </p:cBhvr>
                                      <p:tavLst>
                                        <p:tav tm="0">
                                          <p:val>
                                            <p:strVal val="#ppt_x"/>
                                          </p:val>
                                        </p:tav>
                                        <p:tav tm="100000">
                                          <p:val>
                                            <p:strVal val="#ppt_x"/>
                                          </p:val>
                                        </p:tav>
                                      </p:tavLst>
                                    </p:anim>
                                    <p:anim calcmode="lin" valueType="num">
                                      <p:cBhvr>
                                        <p:cTn id="53"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grpId="0" nodeType="clickEffect">
                                  <p:stCondLst>
                                    <p:cond delay="0"/>
                                  </p:stCondLst>
                                  <p:childTnLst>
                                    <p:set>
                                      <p:cBhvr>
                                        <p:cTn id="57" dur="1" fill="hold">
                                          <p:stCondLst>
                                            <p:cond delay="0"/>
                                          </p:stCondLst>
                                        </p:cTn>
                                        <p:tgtEl>
                                          <p:spTgt spid="7"/>
                                        </p:tgtEl>
                                        <p:attrNameLst>
                                          <p:attrName>style.visibility</p:attrName>
                                        </p:attrNameLst>
                                      </p:cBhvr>
                                      <p:to>
                                        <p:strVal val="visible"/>
                                      </p:to>
                                    </p:set>
                                    <p:anim calcmode="lin" valueType="num">
                                      <p:cBhvr additive="base">
                                        <p:cTn id="58" dur="500" fill="hold"/>
                                        <p:tgtEl>
                                          <p:spTgt spid="7"/>
                                        </p:tgtEl>
                                        <p:attrNameLst>
                                          <p:attrName>ppt_x</p:attrName>
                                        </p:attrNameLst>
                                      </p:cBhvr>
                                      <p:tavLst>
                                        <p:tav tm="0">
                                          <p:val>
                                            <p:strVal val="#ppt_x"/>
                                          </p:val>
                                        </p:tav>
                                        <p:tav tm="100000">
                                          <p:val>
                                            <p:strVal val="#ppt_x"/>
                                          </p:val>
                                        </p:tav>
                                      </p:tavLst>
                                    </p:anim>
                                    <p:anim calcmode="lin" valueType="num">
                                      <p:cBhvr additive="base">
                                        <p:cTn id="5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5" grpId="0" animBg="1"/>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eaLnBrk="1" fontAlgn="auto" hangingPunct="1">
              <a:spcAft>
                <a:spcPts val="0"/>
              </a:spcAft>
              <a:defRPr/>
            </a:pPr>
            <a:r>
              <a:rPr lang="ja-JP" altLang="en-US" dirty="0" smtClean="0"/>
              <a:t>パーティクルフィルタ</a:t>
            </a:r>
            <a:endParaRPr lang="ja-JP" altLang="en-US" dirty="0"/>
          </a:p>
        </p:txBody>
      </p:sp>
      <p:sp>
        <p:nvSpPr>
          <p:cNvPr id="3" name="コンテンツ プレースホルダ 2"/>
          <p:cNvSpPr>
            <a:spLocks noGrp="1"/>
          </p:cNvSpPr>
          <p:nvPr>
            <p:ph idx="1"/>
          </p:nvPr>
        </p:nvSpPr>
        <p:spPr/>
        <p:txBody>
          <a:bodyPr>
            <a:normAutofit/>
          </a:bodyPr>
          <a:lstStyle/>
          <a:p>
            <a:pPr marL="365760" indent="-283464" eaLnBrk="1" fontAlgn="auto" hangingPunct="1">
              <a:spcAft>
                <a:spcPts val="0"/>
              </a:spcAft>
              <a:buFont typeface="Wingdings 2"/>
              <a:buNone/>
              <a:defRPr/>
            </a:pPr>
            <a:r>
              <a:rPr lang="en-US" altLang="ja-JP" sz="2800" dirty="0" smtClean="0">
                <a:solidFill>
                  <a:schemeClr val="tx2">
                    <a:lumMod val="75000"/>
                  </a:schemeClr>
                </a:solidFill>
              </a:rPr>
              <a:t>		</a:t>
            </a:r>
          </a:p>
          <a:p>
            <a:pPr marL="365760" indent="-283464" eaLnBrk="1" fontAlgn="auto" hangingPunct="1">
              <a:spcAft>
                <a:spcPts val="0"/>
              </a:spcAft>
              <a:buFont typeface="Wingdings 2"/>
              <a:buNone/>
              <a:defRPr/>
            </a:pPr>
            <a:r>
              <a:rPr lang="ja-JP" altLang="en-US" sz="2400" dirty="0" smtClean="0">
                <a:solidFill>
                  <a:schemeClr val="tx2">
                    <a:lumMod val="75000"/>
                  </a:schemeClr>
                </a:solidFill>
              </a:rPr>
              <a:t>　　</a:t>
            </a:r>
            <a:endParaRPr lang="en-US" altLang="ja-JP" sz="2400" dirty="0" smtClean="0">
              <a:solidFill>
                <a:schemeClr val="tx2">
                  <a:lumMod val="75000"/>
                </a:schemeClr>
              </a:solidFill>
            </a:endParaRPr>
          </a:p>
          <a:p>
            <a:pPr marL="365760" indent="-283464" eaLnBrk="1" fontAlgn="auto" hangingPunct="1">
              <a:spcAft>
                <a:spcPts val="0"/>
              </a:spcAft>
              <a:buFont typeface="Wingdings 2"/>
              <a:buNone/>
              <a:defRPr/>
            </a:pPr>
            <a:endParaRPr lang="en-US" altLang="ja-JP" sz="2400" dirty="0" smtClean="0">
              <a:solidFill>
                <a:schemeClr val="tx2">
                  <a:lumMod val="75000"/>
                </a:schemeClr>
              </a:solidFill>
            </a:endParaRPr>
          </a:p>
          <a:p>
            <a:pPr marL="365760" indent="-283464" eaLnBrk="1" fontAlgn="auto" hangingPunct="1">
              <a:spcAft>
                <a:spcPts val="0"/>
              </a:spcAft>
              <a:buFont typeface="Wingdings 2"/>
              <a:buNone/>
              <a:defRPr/>
            </a:pPr>
            <a:endParaRPr lang="en-US" altLang="ja-JP" sz="2400" dirty="0" smtClean="0">
              <a:solidFill>
                <a:schemeClr val="tx2">
                  <a:lumMod val="75000"/>
                </a:schemeClr>
              </a:solidFill>
            </a:endParaRPr>
          </a:p>
          <a:p>
            <a:pPr marL="365760" indent="-283464" eaLnBrk="1" fontAlgn="auto" hangingPunct="1">
              <a:spcAft>
                <a:spcPts val="0"/>
              </a:spcAft>
              <a:buFont typeface="Wingdings 2"/>
              <a:buNone/>
              <a:defRPr/>
            </a:pPr>
            <a:endParaRPr lang="en-US" altLang="ja-JP" sz="2800" dirty="0" smtClean="0">
              <a:solidFill>
                <a:schemeClr val="tx2">
                  <a:lumMod val="75000"/>
                </a:schemeClr>
              </a:solidFill>
            </a:endParaRPr>
          </a:p>
          <a:p>
            <a:pPr marL="365760" indent="-283464" eaLnBrk="1" fontAlgn="auto" hangingPunct="1">
              <a:spcAft>
                <a:spcPts val="0"/>
              </a:spcAft>
              <a:buFont typeface="Wingdings 2"/>
              <a:buNone/>
              <a:defRPr/>
            </a:pPr>
            <a:endParaRPr lang="en-US" altLang="ja-JP" sz="2800" dirty="0" smtClean="0">
              <a:solidFill>
                <a:schemeClr val="tx2">
                  <a:lumMod val="75000"/>
                </a:schemeClr>
              </a:solidFill>
            </a:endParaRPr>
          </a:p>
          <a:p>
            <a:pPr marL="365760" indent="-283464" eaLnBrk="1" fontAlgn="auto" hangingPunct="1">
              <a:spcAft>
                <a:spcPts val="0"/>
              </a:spcAft>
              <a:buFont typeface="Wingdings 2"/>
              <a:buNone/>
              <a:defRPr/>
            </a:pPr>
            <a:endParaRPr lang="ja-JP" altLang="en-US" sz="2800" dirty="0">
              <a:solidFill>
                <a:schemeClr val="tx2">
                  <a:lumMod val="75000"/>
                </a:schemeClr>
              </a:solidFill>
            </a:endParaRPr>
          </a:p>
        </p:txBody>
      </p:sp>
      <p:pic>
        <p:nvPicPr>
          <p:cNvPr id="62472" name="Picture 2" descr="C:\Users\h2008-3\Desktop\pf画像\pf6.jpg"/>
          <p:cNvPicPr>
            <a:picLocks noChangeAspect="1" noChangeArrowheads="1"/>
          </p:cNvPicPr>
          <p:nvPr/>
        </p:nvPicPr>
        <p:blipFill>
          <a:blip r:embed="rId3" cstate="print"/>
          <a:srcRect/>
          <a:stretch>
            <a:fillRect/>
          </a:stretch>
        </p:blipFill>
        <p:spPr bwMode="auto">
          <a:xfrm>
            <a:off x="2627784" y="2996952"/>
            <a:ext cx="3714750" cy="3090863"/>
          </a:xfrm>
          <a:prstGeom prst="rect">
            <a:avLst/>
          </a:prstGeom>
          <a:noFill/>
          <a:ln w="9525">
            <a:noFill/>
            <a:miter lim="800000"/>
            <a:headEnd/>
            <a:tailEnd/>
          </a:ln>
        </p:spPr>
      </p:pic>
      <p:sp>
        <p:nvSpPr>
          <p:cNvPr id="5" name="AutoShape 4"/>
          <p:cNvSpPr>
            <a:spLocks noChangeArrowheads="1"/>
          </p:cNvSpPr>
          <p:nvPr/>
        </p:nvSpPr>
        <p:spPr bwMode="auto">
          <a:xfrm>
            <a:off x="2195736" y="1340714"/>
            <a:ext cx="4955454" cy="1266611"/>
          </a:xfrm>
          <a:prstGeom prst="flowChartAlternateProcess">
            <a:avLst/>
          </a:prstGeom>
          <a:solidFill>
            <a:srgbClr val="CCFFFF"/>
          </a:solidFill>
          <a:ln w="9525">
            <a:solidFill>
              <a:schemeClr val="tx1"/>
            </a:solidFill>
            <a:miter lim="800000"/>
            <a:headEnd/>
            <a:tailEnd/>
          </a:ln>
        </p:spPr>
        <p:txBody>
          <a:bodyPr wrap="none" anchor="ctr"/>
          <a:lstStyle>
            <a:lvl1pPr eaLnBrk="0" hangingPunct="0">
              <a:defRPr kumimoji="1">
                <a:solidFill>
                  <a:schemeClr val="tx1"/>
                </a:solidFill>
                <a:latin typeface="Verdana" pitchFamily="34" charset="0"/>
                <a:ea typeface="ＭＳ Ｐゴシック" charset="-128"/>
              </a:defRPr>
            </a:lvl1pPr>
            <a:lvl2pPr marL="742950" indent="-285750" eaLnBrk="0" hangingPunct="0">
              <a:defRPr kumimoji="1">
                <a:solidFill>
                  <a:schemeClr val="tx1"/>
                </a:solidFill>
                <a:latin typeface="Verdana" pitchFamily="34" charset="0"/>
                <a:ea typeface="ＭＳ Ｐゴシック" charset="-128"/>
              </a:defRPr>
            </a:lvl2pPr>
            <a:lvl3pPr marL="1143000" indent="-228600" eaLnBrk="0" hangingPunct="0">
              <a:defRPr kumimoji="1">
                <a:solidFill>
                  <a:schemeClr val="tx1"/>
                </a:solidFill>
                <a:latin typeface="Verdana" pitchFamily="34" charset="0"/>
                <a:ea typeface="ＭＳ Ｐゴシック" charset="-128"/>
              </a:defRPr>
            </a:lvl3pPr>
            <a:lvl4pPr marL="1600200" indent="-228600" eaLnBrk="0" hangingPunct="0">
              <a:defRPr kumimoji="1">
                <a:solidFill>
                  <a:schemeClr val="tx1"/>
                </a:solidFill>
                <a:latin typeface="Verdana" pitchFamily="34" charset="0"/>
                <a:ea typeface="ＭＳ Ｐゴシック" charset="-128"/>
              </a:defRPr>
            </a:lvl4pPr>
            <a:lvl5pPr marL="2057400" indent="-228600" eaLnBrk="0" hangingPunct="0">
              <a:defRPr kumimoji="1">
                <a:solidFill>
                  <a:schemeClr val="tx1"/>
                </a:solidFill>
                <a:latin typeface="Verdana" pitchFamily="34" charset="0"/>
                <a:ea typeface="ＭＳ Ｐゴシック" charset="-128"/>
              </a:defRPr>
            </a:lvl5pPr>
            <a:lvl6pPr marL="2514600" indent="-228600" eaLnBrk="0" fontAlgn="base" hangingPunct="0">
              <a:spcBef>
                <a:spcPct val="0"/>
              </a:spcBef>
              <a:spcAft>
                <a:spcPct val="0"/>
              </a:spcAft>
              <a:defRPr kumimoji="1">
                <a:solidFill>
                  <a:schemeClr val="tx1"/>
                </a:solidFill>
                <a:latin typeface="Verdana" pitchFamily="34" charset="0"/>
                <a:ea typeface="ＭＳ Ｐゴシック" charset="-128"/>
              </a:defRPr>
            </a:lvl6pPr>
            <a:lvl7pPr marL="2971800" indent="-228600" eaLnBrk="0" fontAlgn="base" hangingPunct="0">
              <a:spcBef>
                <a:spcPct val="0"/>
              </a:spcBef>
              <a:spcAft>
                <a:spcPct val="0"/>
              </a:spcAft>
              <a:defRPr kumimoji="1">
                <a:solidFill>
                  <a:schemeClr val="tx1"/>
                </a:solidFill>
                <a:latin typeface="Verdana" pitchFamily="34" charset="0"/>
                <a:ea typeface="ＭＳ Ｐゴシック" charset="-128"/>
              </a:defRPr>
            </a:lvl7pPr>
            <a:lvl8pPr marL="3429000" indent="-228600" eaLnBrk="0" fontAlgn="base" hangingPunct="0">
              <a:spcBef>
                <a:spcPct val="0"/>
              </a:spcBef>
              <a:spcAft>
                <a:spcPct val="0"/>
              </a:spcAft>
              <a:defRPr kumimoji="1">
                <a:solidFill>
                  <a:schemeClr val="tx1"/>
                </a:solidFill>
                <a:latin typeface="Verdana" pitchFamily="34" charset="0"/>
                <a:ea typeface="ＭＳ Ｐゴシック" charset="-128"/>
              </a:defRPr>
            </a:lvl8pPr>
            <a:lvl9pPr marL="3886200" indent="-228600" eaLnBrk="0" fontAlgn="base" hangingPunct="0">
              <a:spcBef>
                <a:spcPct val="0"/>
              </a:spcBef>
              <a:spcAft>
                <a:spcPct val="0"/>
              </a:spcAft>
              <a:defRPr kumimoji="1">
                <a:solidFill>
                  <a:schemeClr val="tx1"/>
                </a:solidFill>
                <a:latin typeface="Verdana" pitchFamily="34" charset="0"/>
                <a:ea typeface="ＭＳ Ｐゴシック" charset="-128"/>
              </a:defRPr>
            </a:lvl9pPr>
          </a:lstStyle>
          <a:p>
            <a:pPr marL="365760" indent="-283464" algn="ctr" eaLnBrk="1" fontAlgn="auto" hangingPunct="1">
              <a:spcAft>
                <a:spcPts val="0"/>
              </a:spcAft>
              <a:buFont typeface="Wingdings 2"/>
              <a:buNone/>
              <a:defRPr/>
            </a:pPr>
            <a:r>
              <a:rPr lang="ja-JP" altLang="ja-JP" dirty="0"/>
              <a:t>追跡対象の状態の</a:t>
            </a:r>
            <a:r>
              <a:rPr lang="ja-JP" altLang="ja-JP" dirty="0" smtClean="0"/>
              <a:t>仮説</a:t>
            </a:r>
            <a:r>
              <a:rPr lang="en-US" altLang="ja-JP" dirty="0" smtClean="0"/>
              <a:t>(</a:t>
            </a:r>
            <a:r>
              <a:rPr lang="ja-JP" altLang="ja-JP" dirty="0"/>
              <a:t>粒子</a:t>
            </a:r>
            <a:r>
              <a:rPr lang="en-US" altLang="ja-JP" dirty="0"/>
              <a:t>)</a:t>
            </a:r>
            <a:r>
              <a:rPr lang="ja-JP" altLang="ja-JP" dirty="0"/>
              <a:t>を多数生成し</a:t>
            </a:r>
            <a:r>
              <a:rPr lang="ja-JP" altLang="ja-JP" dirty="0" smtClean="0"/>
              <a:t>、</a:t>
            </a:r>
            <a:endParaRPr lang="en-US" altLang="ja-JP" dirty="0" smtClean="0"/>
          </a:p>
          <a:p>
            <a:pPr marL="365760" indent="-283464" algn="ctr" eaLnBrk="1" fontAlgn="auto" hangingPunct="1">
              <a:spcAft>
                <a:spcPts val="0"/>
              </a:spcAft>
              <a:buFont typeface="Wingdings 2"/>
              <a:buNone/>
              <a:defRPr/>
            </a:pPr>
            <a:r>
              <a:rPr lang="ja-JP" altLang="ja-JP" dirty="0" smtClean="0"/>
              <a:t>評価値を</a:t>
            </a:r>
            <a:r>
              <a:rPr lang="ja-JP" altLang="en-US" dirty="0"/>
              <a:t>求め</a:t>
            </a:r>
            <a:r>
              <a:rPr lang="ja-JP" altLang="ja-JP" dirty="0"/>
              <a:t>、対象の</a:t>
            </a:r>
            <a:r>
              <a:rPr lang="ja-JP" altLang="ja-JP" dirty="0" smtClean="0"/>
              <a:t>状態推定</a:t>
            </a:r>
            <a:r>
              <a:rPr lang="ja-JP" altLang="ja-JP" dirty="0"/>
              <a:t>を行う方法</a:t>
            </a:r>
            <a:endParaRPr lang="en-US" altLang="ja-JP" dirty="0"/>
          </a:p>
        </p:txBody>
      </p:sp>
    </p:spTree>
    <p:extLst>
      <p:ext uri="{BB962C8B-B14F-4D97-AF65-F5344CB8AC3E}">
        <p14:creationId xmlns:p14="http://schemas.microsoft.com/office/powerpoint/2010/main" val="364156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0.70"/>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t>パーティクルフィルタ</a:t>
            </a:r>
            <a:r>
              <a:rPr lang="en-US" altLang="ja-JP" dirty="0" smtClean="0"/>
              <a:t/>
            </a:r>
            <a:br>
              <a:rPr lang="en-US" altLang="ja-JP" dirty="0" smtClean="0"/>
            </a:br>
            <a:r>
              <a:rPr lang="en-US" altLang="ja-JP" dirty="0" smtClean="0"/>
              <a:t>(</a:t>
            </a:r>
            <a:r>
              <a:rPr lang="ja-JP" altLang="en-US" dirty="0" smtClean="0"/>
              <a:t>アルゴリズム</a:t>
            </a:r>
            <a:r>
              <a:rPr lang="en-US" altLang="ja-JP" dirty="0" smtClean="0"/>
              <a:t>)</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pPr marL="0" indent="0" algn="ctr">
              <a:buNone/>
            </a:pPr>
            <a:endParaRPr kumimoji="1" lang="en-US" altLang="ja-JP" sz="2200" dirty="0" smtClean="0"/>
          </a:p>
          <a:p>
            <a:pPr marL="0" indent="0" algn="ctr">
              <a:buNone/>
            </a:pPr>
            <a:r>
              <a:rPr kumimoji="1" lang="en-US" altLang="ja-JP" sz="2200" dirty="0" smtClean="0"/>
              <a:t>1 </a:t>
            </a:r>
            <a:r>
              <a:rPr kumimoji="1" lang="ja-JP" altLang="en-US" sz="2200" dirty="0" smtClean="0"/>
              <a:t>サンプリング（粒子をまく）</a:t>
            </a:r>
            <a:endParaRPr kumimoji="1" lang="en-US" altLang="ja-JP" sz="2200" dirty="0" smtClean="0"/>
          </a:p>
          <a:p>
            <a:pPr marL="0" indent="0" algn="ctr">
              <a:buNone/>
            </a:pPr>
            <a:r>
              <a:rPr lang="ja-JP" altLang="en-US" sz="2200" dirty="0"/>
              <a:t>↓</a:t>
            </a:r>
            <a:endParaRPr kumimoji="1" lang="en-US" altLang="ja-JP" sz="2200" dirty="0" smtClean="0"/>
          </a:p>
          <a:p>
            <a:pPr marL="0" indent="0" algn="ctr">
              <a:buNone/>
            </a:pPr>
            <a:r>
              <a:rPr lang="en-US" altLang="ja-JP" sz="2200" dirty="0" smtClean="0"/>
              <a:t>2 [</a:t>
            </a:r>
            <a:r>
              <a:rPr lang="ja-JP" altLang="en-US" sz="2200" dirty="0"/>
              <a:t>予測</a:t>
            </a:r>
            <a:r>
              <a:rPr lang="en-US" altLang="ja-JP" sz="2200" dirty="0" smtClean="0"/>
              <a:t>]</a:t>
            </a:r>
            <a:r>
              <a:rPr lang="ja-JP" altLang="en-US" sz="2200" dirty="0" smtClean="0"/>
              <a:t>　対象</a:t>
            </a:r>
            <a:r>
              <a:rPr lang="ja-JP" altLang="en-US" sz="2200" dirty="0"/>
              <a:t>物体</a:t>
            </a:r>
            <a:r>
              <a:rPr lang="ja-JP" altLang="en-US" sz="2200" dirty="0" smtClean="0"/>
              <a:t>の</a:t>
            </a:r>
            <a:r>
              <a:rPr lang="ja-JP" altLang="en-US" sz="2200" dirty="0"/>
              <a:t>動きの</a:t>
            </a:r>
            <a:r>
              <a:rPr lang="ja-JP" altLang="en-US" sz="2200" dirty="0" smtClean="0"/>
              <a:t>予測</a:t>
            </a:r>
            <a:endParaRPr lang="en-US" altLang="ja-JP" sz="2200" dirty="0" smtClean="0"/>
          </a:p>
          <a:p>
            <a:pPr marL="0" indent="0" algn="ctr">
              <a:buNone/>
            </a:pPr>
            <a:r>
              <a:rPr lang="ja-JP" altLang="en-US" sz="2200" dirty="0"/>
              <a:t>↓</a:t>
            </a:r>
            <a:endParaRPr lang="en-US" altLang="ja-JP" sz="2200" dirty="0"/>
          </a:p>
          <a:p>
            <a:pPr marL="0" indent="0" algn="ctr">
              <a:buNone/>
            </a:pPr>
            <a:r>
              <a:rPr lang="en-US" altLang="ja-JP" sz="2200" dirty="0" smtClean="0"/>
              <a:t>3 [</a:t>
            </a:r>
            <a:r>
              <a:rPr lang="ja-JP" altLang="en-US" sz="2200" dirty="0"/>
              <a:t>評価・観測</a:t>
            </a:r>
            <a:r>
              <a:rPr lang="en-US" altLang="ja-JP" sz="2200" dirty="0" smtClean="0"/>
              <a:t>]</a:t>
            </a:r>
            <a:r>
              <a:rPr lang="ja-JP" altLang="en-US" sz="2200" dirty="0" smtClean="0"/>
              <a:t>　各粒子の評価値を求める</a:t>
            </a:r>
            <a:endParaRPr lang="en-US" altLang="ja-JP" sz="2200" dirty="0" smtClean="0"/>
          </a:p>
          <a:p>
            <a:pPr marL="0" indent="0" algn="ctr">
              <a:buNone/>
            </a:pPr>
            <a:r>
              <a:rPr lang="en-US" altLang="ja-JP" sz="2200" dirty="0" smtClean="0"/>
              <a:t>[</a:t>
            </a:r>
            <a:r>
              <a:rPr lang="ja-JP" altLang="en-US" sz="2200" dirty="0" smtClean="0"/>
              <a:t>評価値が</a:t>
            </a:r>
            <a:r>
              <a:rPr lang="ja-JP" altLang="en-US" sz="2200" dirty="0" smtClean="0">
                <a:solidFill>
                  <a:srgbClr val="FF0000"/>
                </a:solidFill>
              </a:rPr>
              <a:t>高い</a:t>
            </a:r>
            <a:r>
              <a:rPr lang="ja-JP" altLang="en-US" sz="2200" dirty="0" smtClean="0"/>
              <a:t>場合は</a:t>
            </a:r>
            <a:r>
              <a:rPr lang="ja-JP" altLang="en-US" sz="2200" dirty="0"/>
              <a:t>粒子</a:t>
            </a:r>
            <a:r>
              <a:rPr lang="ja-JP" altLang="en-US" sz="2200" dirty="0" smtClean="0"/>
              <a:t>を残す</a:t>
            </a:r>
            <a:r>
              <a:rPr lang="en-US" altLang="ja-JP" sz="2200" dirty="0" smtClean="0"/>
              <a:t>(</a:t>
            </a:r>
            <a:r>
              <a:rPr lang="ja-JP" altLang="en-US" sz="2200" dirty="0" smtClean="0"/>
              <a:t>追跡を続行</a:t>
            </a:r>
            <a:r>
              <a:rPr lang="en-US" altLang="ja-JP" sz="2200" dirty="0" smtClean="0"/>
              <a:t>)]</a:t>
            </a:r>
          </a:p>
          <a:p>
            <a:pPr marL="0" indent="0" algn="ctr">
              <a:buNone/>
            </a:pPr>
            <a:r>
              <a:rPr lang="en-US" altLang="ja-JP" sz="2200" dirty="0" smtClean="0"/>
              <a:t>[</a:t>
            </a:r>
            <a:r>
              <a:rPr lang="ja-JP" altLang="en-US" sz="2200" dirty="0" smtClean="0"/>
              <a:t>評価値が</a:t>
            </a:r>
            <a:r>
              <a:rPr lang="ja-JP" altLang="en-US" sz="2200" dirty="0" smtClean="0">
                <a:solidFill>
                  <a:srgbClr val="FF0000"/>
                </a:solidFill>
              </a:rPr>
              <a:t>低い</a:t>
            </a:r>
            <a:r>
              <a:rPr lang="ja-JP" altLang="en-US" sz="2200" dirty="0" smtClean="0"/>
              <a:t>場合は</a:t>
            </a:r>
            <a:r>
              <a:rPr lang="en-US" altLang="ja-JP" sz="2200" dirty="0" smtClean="0"/>
              <a:t>4</a:t>
            </a:r>
            <a:r>
              <a:rPr lang="ja-JP" altLang="en-US" sz="2200" dirty="0" smtClean="0"/>
              <a:t>へ</a:t>
            </a:r>
            <a:r>
              <a:rPr lang="en-US" altLang="ja-JP" sz="2200" dirty="0" smtClean="0"/>
              <a:t>]</a:t>
            </a:r>
          </a:p>
          <a:p>
            <a:pPr marL="0" indent="0" algn="ctr">
              <a:buNone/>
            </a:pPr>
            <a:r>
              <a:rPr lang="ja-JP" altLang="en-US" sz="2200" dirty="0"/>
              <a:t>↓</a:t>
            </a:r>
          </a:p>
          <a:p>
            <a:pPr marL="0" indent="0" algn="ctr">
              <a:buNone/>
            </a:pPr>
            <a:r>
              <a:rPr lang="en-US" altLang="ja-JP" sz="2200" dirty="0" smtClean="0"/>
              <a:t>4 [</a:t>
            </a:r>
            <a:r>
              <a:rPr lang="ja-JP" altLang="en-US" sz="2200" dirty="0"/>
              <a:t>選択</a:t>
            </a:r>
            <a:r>
              <a:rPr lang="en-US" altLang="ja-JP" sz="2200" dirty="0" smtClean="0"/>
              <a:t>]</a:t>
            </a:r>
            <a:r>
              <a:rPr lang="ja-JP" altLang="en-US" sz="2200" dirty="0" smtClean="0"/>
              <a:t>　粒子</a:t>
            </a:r>
            <a:r>
              <a:rPr lang="ja-JP" altLang="en-US" sz="2200" dirty="0"/>
              <a:t>を</a:t>
            </a:r>
            <a:r>
              <a:rPr lang="ja-JP" altLang="en-US" sz="2200" dirty="0" smtClean="0"/>
              <a:t>選び直す（リサンプリング）</a:t>
            </a:r>
            <a:endParaRPr lang="en-US" altLang="ja-JP" sz="2200" dirty="0" smtClean="0"/>
          </a:p>
          <a:p>
            <a:pPr marL="0" indent="0" algn="ctr">
              <a:buNone/>
            </a:pPr>
            <a:endParaRPr lang="en-US" altLang="ja-JP" sz="2200" dirty="0" smtClean="0"/>
          </a:p>
          <a:p>
            <a:pPr marL="0" indent="0" algn="ctr">
              <a:buNone/>
            </a:pPr>
            <a:r>
              <a:rPr lang="ja-JP" altLang="en-US" sz="2200" dirty="0" smtClean="0"/>
              <a:t>２～４を繰り返すことにより物体を追跡</a:t>
            </a:r>
            <a:endParaRPr lang="ja-JP" altLang="en-US" sz="2200" dirty="0"/>
          </a:p>
        </p:txBody>
      </p:sp>
      <p:sp>
        <p:nvSpPr>
          <p:cNvPr id="4" name="左カーブ矢印 3"/>
          <p:cNvSpPr/>
          <p:nvPr/>
        </p:nvSpPr>
        <p:spPr>
          <a:xfrm>
            <a:off x="7166836" y="2708920"/>
            <a:ext cx="916521" cy="2448272"/>
          </a:xfrm>
          <a:prstGeom prst="curvedLeftArrow">
            <a:avLst/>
          </a:prstGeom>
          <a:solidFill>
            <a:srgbClr val="FF0000"/>
          </a:solidFill>
          <a:scene3d>
            <a:camera prst="orthographicFront">
              <a:rot lat="108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2233385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1000"/>
                                        <p:tgtEl>
                                          <p:spTgt spid="3">
                                            <p:txEl>
                                              <p:pRg st="7" end="7"/>
                                            </p:txEl>
                                          </p:spTgt>
                                        </p:tgtEl>
                                      </p:cBhvr>
                                    </p:animEffect>
                                    <p:anim calcmode="lin" valueType="num">
                                      <p:cBhvr>
                                        <p:cTn id="5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8" end="8"/>
                                            </p:txEl>
                                          </p:spTgt>
                                        </p:tgtEl>
                                        <p:attrNameLst>
                                          <p:attrName>style.visibility</p:attrName>
                                        </p:attrNameLst>
                                      </p:cBhvr>
                                      <p:to>
                                        <p:strVal val="visible"/>
                                      </p:to>
                                    </p:set>
                                    <p:animEffect transition="in" filter="fade">
                                      <p:cBhvr>
                                        <p:cTn id="56" dur="1000"/>
                                        <p:tgtEl>
                                          <p:spTgt spid="3">
                                            <p:txEl>
                                              <p:pRg st="8" end="8"/>
                                            </p:txEl>
                                          </p:spTgt>
                                        </p:tgtEl>
                                      </p:cBhvr>
                                    </p:animEffect>
                                    <p:anim calcmode="lin" valueType="num">
                                      <p:cBhvr>
                                        <p:cTn id="57"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9" end="9"/>
                                            </p:txEl>
                                          </p:spTgt>
                                        </p:tgtEl>
                                        <p:attrNameLst>
                                          <p:attrName>style.visibility</p:attrName>
                                        </p:attrNameLst>
                                      </p:cBhvr>
                                      <p:to>
                                        <p:strVal val="visible"/>
                                      </p:to>
                                    </p:set>
                                    <p:animEffect transition="in" filter="fade">
                                      <p:cBhvr>
                                        <p:cTn id="63" dur="1000"/>
                                        <p:tgtEl>
                                          <p:spTgt spid="3">
                                            <p:txEl>
                                              <p:pRg st="9" end="9"/>
                                            </p:txEl>
                                          </p:spTgt>
                                        </p:tgtEl>
                                      </p:cBhvr>
                                    </p:animEffect>
                                    <p:anim calcmode="lin" valueType="num">
                                      <p:cBhvr>
                                        <p:cTn id="64"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4"/>
                                        </p:tgtEl>
                                        <p:attrNameLst>
                                          <p:attrName>style.visibility</p:attrName>
                                        </p:attrNameLst>
                                      </p:cBhvr>
                                      <p:to>
                                        <p:strVal val="visible"/>
                                      </p:to>
                                    </p:set>
                                    <p:animEffect transition="in" filter="fade">
                                      <p:cBhvr>
                                        <p:cTn id="70" dur="1000"/>
                                        <p:tgtEl>
                                          <p:spTgt spid="4"/>
                                        </p:tgtEl>
                                      </p:cBhvr>
                                    </p:animEffect>
                                    <p:anim calcmode="lin" valueType="num">
                                      <p:cBhvr>
                                        <p:cTn id="71" dur="1000" fill="hold"/>
                                        <p:tgtEl>
                                          <p:spTgt spid="4"/>
                                        </p:tgtEl>
                                        <p:attrNameLst>
                                          <p:attrName>ppt_x</p:attrName>
                                        </p:attrNameLst>
                                      </p:cBhvr>
                                      <p:tavLst>
                                        <p:tav tm="0">
                                          <p:val>
                                            <p:strVal val="#ppt_x"/>
                                          </p:val>
                                        </p:tav>
                                        <p:tav tm="100000">
                                          <p:val>
                                            <p:strVal val="#ppt_x"/>
                                          </p:val>
                                        </p:tav>
                                      </p:tavLst>
                                    </p:anim>
                                    <p:anim calcmode="lin" valueType="num">
                                      <p:cBhvr>
                                        <p:cTn id="72"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3">
                                            <p:txEl>
                                              <p:pRg st="11" end="11"/>
                                            </p:txEl>
                                          </p:spTgt>
                                        </p:tgtEl>
                                        <p:attrNameLst>
                                          <p:attrName>style.visibility</p:attrName>
                                        </p:attrNameLst>
                                      </p:cBhvr>
                                      <p:to>
                                        <p:strVal val="visible"/>
                                      </p:to>
                                    </p:set>
                                    <p:animEffect transition="in" filter="fade">
                                      <p:cBhvr>
                                        <p:cTn id="77" dur="1000"/>
                                        <p:tgtEl>
                                          <p:spTgt spid="3">
                                            <p:txEl>
                                              <p:pRg st="11" end="11"/>
                                            </p:txEl>
                                          </p:spTgt>
                                        </p:tgtEl>
                                      </p:cBhvr>
                                    </p:animEffect>
                                    <p:anim calcmode="lin" valueType="num">
                                      <p:cBhvr>
                                        <p:cTn id="78"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評価値計算</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solidFill>
                  <a:schemeClr val="bg1"/>
                </a:solidFill>
              </a:rPr>
              <a:t>Ｔ</a:t>
            </a:r>
            <a:endParaRPr kumimoji="1" lang="ja-JP" altLang="en-US" dirty="0">
              <a:solidFill>
                <a:schemeClr val="bg1"/>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073" y="2295922"/>
            <a:ext cx="2875185" cy="28751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角丸四角形吹き出し 3"/>
          <p:cNvSpPr/>
          <p:nvPr/>
        </p:nvSpPr>
        <p:spPr>
          <a:xfrm flipV="1">
            <a:off x="1507604" y="5557882"/>
            <a:ext cx="2088232" cy="1080120"/>
          </a:xfrm>
          <a:prstGeom prst="wedgeRoundRectCallout">
            <a:avLst>
              <a:gd name="adj1" fmla="val -17813"/>
              <a:gd name="adj2" fmla="val 81475"/>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1542469" y="5913276"/>
            <a:ext cx="2018501" cy="369332"/>
          </a:xfrm>
          <a:prstGeom prst="rect">
            <a:avLst/>
          </a:prstGeom>
        </p:spPr>
        <p:txBody>
          <a:bodyPr wrap="none">
            <a:spAutoFit/>
          </a:bodyPr>
          <a:lstStyle/>
          <a:p>
            <a:r>
              <a:rPr lang="ja-JP" altLang="en-US" dirty="0">
                <a:solidFill>
                  <a:schemeClr val="tx2">
                    <a:lumMod val="75000"/>
                  </a:schemeClr>
                </a:solidFill>
              </a:rPr>
              <a:t>相関値</a:t>
            </a:r>
            <a:r>
              <a:rPr lang="ja-JP" altLang="en-US" dirty="0" smtClean="0">
                <a:solidFill>
                  <a:schemeClr val="tx2">
                    <a:lumMod val="75000"/>
                  </a:schemeClr>
                </a:solidFill>
              </a:rPr>
              <a:t>が高い領域</a:t>
            </a:r>
            <a:endParaRPr lang="en-US" altLang="ja-JP" dirty="0" smtClean="0">
              <a:solidFill>
                <a:schemeClr val="tx2">
                  <a:lumMod val="75000"/>
                </a:schemeClr>
              </a:solidFill>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1467" y="2257536"/>
            <a:ext cx="2801505" cy="28651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角丸四角形 13"/>
          <p:cNvSpPr/>
          <p:nvPr/>
        </p:nvSpPr>
        <p:spPr>
          <a:xfrm>
            <a:off x="2551720" y="1297603"/>
            <a:ext cx="4000500" cy="928688"/>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ja-JP" altLang="en-US" sz="2400" dirty="0">
                <a:solidFill>
                  <a:schemeClr val="bg1"/>
                </a:solidFill>
              </a:rPr>
              <a:t>それぞれの切り取り画像の</a:t>
            </a:r>
            <a:endParaRPr lang="en-US" altLang="ja-JP" sz="2400" dirty="0">
              <a:solidFill>
                <a:schemeClr val="bg1"/>
              </a:solidFill>
            </a:endParaRPr>
          </a:p>
          <a:p>
            <a:pPr algn="ctr">
              <a:defRPr/>
            </a:pPr>
            <a:r>
              <a:rPr lang="ja-JP" altLang="en-US" sz="2400" dirty="0">
                <a:solidFill>
                  <a:schemeClr val="bg1"/>
                </a:solidFill>
              </a:rPr>
              <a:t>最大相関値を比較</a:t>
            </a:r>
          </a:p>
        </p:txBody>
      </p:sp>
      <p:sp>
        <p:nvSpPr>
          <p:cNvPr id="15" name="角丸四角形 14"/>
          <p:cNvSpPr/>
          <p:nvPr/>
        </p:nvSpPr>
        <p:spPr>
          <a:xfrm>
            <a:off x="4566034" y="5180047"/>
            <a:ext cx="4000500" cy="928688"/>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ja-JP" altLang="en-US" sz="2400" dirty="0" smtClean="0">
                <a:solidFill>
                  <a:schemeClr val="tx1"/>
                </a:solidFill>
              </a:rPr>
              <a:t>上の切り取り画像では相関値の高い領域がない</a:t>
            </a:r>
            <a:endParaRPr lang="ja-JP" altLang="en-US" sz="2400" dirty="0">
              <a:solidFill>
                <a:schemeClr val="tx1"/>
              </a:solidFill>
            </a:endParaRPr>
          </a:p>
        </p:txBody>
      </p:sp>
      <p:sp>
        <p:nvSpPr>
          <p:cNvPr id="17" name="角丸四角形 16"/>
          <p:cNvSpPr/>
          <p:nvPr/>
        </p:nvSpPr>
        <p:spPr>
          <a:xfrm>
            <a:off x="432556" y="5180047"/>
            <a:ext cx="4000500" cy="1144712"/>
          </a:xfrm>
          <a:prstGeom prst="round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ja-JP" altLang="en-US" sz="2400" dirty="0" smtClean="0">
                <a:solidFill>
                  <a:schemeClr val="tx1"/>
                </a:solidFill>
              </a:rPr>
              <a:t>上の切り取り画像では相関値の高い領域を見つけることができる</a:t>
            </a:r>
            <a:endParaRPr lang="ja-JP" altLang="en-US" sz="2400" dirty="0">
              <a:solidFill>
                <a:schemeClr val="tx1"/>
              </a:solidFill>
            </a:endParaRPr>
          </a:p>
        </p:txBody>
      </p:sp>
    </p:spTree>
    <p:extLst>
      <p:ext uri="{BB962C8B-B14F-4D97-AF65-F5344CB8AC3E}">
        <p14:creationId xmlns:p14="http://schemas.microsoft.com/office/powerpoint/2010/main" val="1672816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1000"/>
                                        <p:tgtEl>
                                          <p:spTgt spid="2050"/>
                                        </p:tgtEl>
                                      </p:cBhvr>
                                    </p:animEffect>
                                    <p:anim calcmode="lin" valueType="num">
                                      <p:cBhvr>
                                        <p:cTn id="8" dur="1000" fill="hold"/>
                                        <p:tgtEl>
                                          <p:spTgt spid="2050"/>
                                        </p:tgtEl>
                                        <p:attrNameLst>
                                          <p:attrName>ppt_x</p:attrName>
                                        </p:attrNameLst>
                                      </p:cBhvr>
                                      <p:tavLst>
                                        <p:tav tm="0">
                                          <p:val>
                                            <p:strVal val="#ppt_x"/>
                                          </p:val>
                                        </p:tav>
                                        <p:tav tm="100000">
                                          <p:val>
                                            <p:strVal val="#ppt_x"/>
                                          </p:val>
                                        </p:tav>
                                      </p:tavLst>
                                    </p:anim>
                                    <p:anim calcmode="lin" valueType="num">
                                      <p:cBhvr>
                                        <p:cTn id="9"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074"/>
                                        </p:tgtEl>
                                        <p:attrNameLst>
                                          <p:attrName>style.visibility</p:attrName>
                                        </p:attrNameLst>
                                      </p:cBhvr>
                                      <p:to>
                                        <p:strVal val="visible"/>
                                      </p:to>
                                    </p:set>
                                    <p:animEffect transition="in" filter="fade">
                                      <p:cBhvr>
                                        <p:cTn id="14" dur="1000"/>
                                        <p:tgtEl>
                                          <p:spTgt spid="3074"/>
                                        </p:tgtEl>
                                      </p:cBhvr>
                                    </p:animEffect>
                                    <p:anim calcmode="lin" valueType="num">
                                      <p:cBhvr>
                                        <p:cTn id="15" dur="1000" fill="hold"/>
                                        <p:tgtEl>
                                          <p:spTgt spid="3074"/>
                                        </p:tgtEl>
                                        <p:attrNameLst>
                                          <p:attrName>ppt_x</p:attrName>
                                        </p:attrNameLst>
                                      </p:cBhvr>
                                      <p:tavLst>
                                        <p:tav tm="0">
                                          <p:val>
                                            <p:strVal val="#ppt_x"/>
                                          </p:val>
                                        </p:tav>
                                        <p:tav tm="100000">
                                          <p:val>
                                            <p:strVal val="#ppt_x"/>
                                          </p:val>
                                        </p:tav>
                                      </p:tavLst>
                                    </p:anim>
                                    <p:anim calcmode="lin" valueType="num">
                                      <p:cBhvr>
                                        <p:cTn id="16"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1000"/>
                                        <p:tgtEl>
                                          <p:spTgt spid="5"/>
                                        </p:tgtEl>
                                      </p:cBhvr>
                                    </p:animEffect>
                                    <p:anim calcmode="lin" valueType="num">
                                      <p:cBhvr>
                                        <p:cTn id="36" dur="1000" fill="hold"/>
                                        <p:tgtEl>
                                          <p:spTgt spid="5"/>
                                        </p:tgtEl>
                                        <p:attrNameLst>
                                          <p:attrName>ppt_x</p:attrName>
                                        </p:attrNameLst>
                                      </p:cBhvr>
                                      <p:tavLst>
                                        <p:tav tm="0">
                                          <p:val>
                                            <p:strVal val="#ppt_x"/>
                                          </p:val>
                                        </p:tav>
                                        <p:tav tm="100000">
                                          <p:val>
                                            <p:strVal val="#ppt_x"/>
                                          </p:val>
                                        </p:tav>
                                      </p:tavLst>
                                    </p:anim>
                                    <p:anim calcmode="lin" valueType="num">
                                      <p:cBhvr>
                                        <p:cTn id="3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checkerboard(across)">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checkerboard(across)">
                                      <p:cBhvr>
                                        <p:cTn id="4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14" grpId="0" animBg="1"/>
      <p:bldP spid="15" grpId="0" animBg="1"/>
      <p:bldP spid="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4008" y="2348880"/>
            <a:ext cx="3362325" cy="2809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AutoShape 4"/>
          <p:cNvSpPr>
            <a:spLocks noChangeArrowheads="1"/>
          </p:cNvSpPr>
          <p:nvPr/>
        </p:nvSpPr>
        <p:spPr bwMode="auto">
          <a:xfrm>
            <a:off x="755576" y="1989311"/>
            <a:ext cx="3239938" cy="719137"/>
          </a:xfrm>
          <a:prstGeom prst="flowChartAlternateProcess">
            <a:avLst/>
          </a:prstGeom>
          <a:solidFill>
            <a:srgbClr val="CCFFFF"/>
          </a:solidFill>
          <a:ln w="9525">
            <a:solidFill>
              <a:schemeClr val="tx1"/>
            </a:solidFill>
            <a:miter lim="800000"/>
            <a:headEnd/>
            <a:tailEnd/>
          </a:ln>
        </p:spPr>
        <p:txBody>
          <a:bodyPr wrap="none" anchor="ctr"/>
          <a:lstStyle>
            <a:lvl1pPr eaLnBrk="0" hangingPunct="0">
              <a:defRPr kumimoji="1">
                <a:solidFill>
                  <a:schemeClr val="tx1"/>
                </a:solidFill>
                <a:latin typeface="Verdana" pitchFamily="34" charset="0"/>
                <a:ea typeface="ＭＳ Ｐゴシック" charset="-128"/>
              </a:defRPr>
            </a:lvl1pPr>
            <a:lvl2pPr marL="742950" indent="-285750" eaLnBrk="0" hangingPunct="0">
              <a:defRPr kumimoji="1">
                <a:solidFill>
                  <a:schemeClr val="tx1"/>
                </a:solidFill>
                <a:latin typeface="Verdana" pitchFamily="34" charset="0"/>
                <a:ea typeface="ＭＳ Ｐゴシック" charset="-128"/>
              </a:defRPr>
            </a:lvl2pPr>
            <a:lvl3pPr marL="1143000" indent="-228600" eaLnBrk="0" hangingPunct="0">
              <a:defRPr kumimoji="1">
                <a:solidFill>
                  <a:schemeClr val="tx1"/>
                </a:solidFill>
                <a:latin typeface="Verdana" pitchFamily="34" charset="0"/>
                <a:ea typeface="ＭＳ Ｐゴシック" charset="-128"/>
              </a:defRPr>
            </a:lvl3pPr>
            <a:lvl4pPr marL="1600200" indent="-228600" eaLnBrk="0" hangingPunct="0">
              <a:defRPr kumimoji="1">
                <a:solidFill>
                  <a:schemeClr val="tx1"/>
                </a:solidFill>
                <a:latin typeface="Verdana" pitchFamily="34" charset="0"/>
                <a:ea typeface="ＭＳ Ｐゴシック" charset="-128"/>
              </a:defRPr>
            </a:lvl4pPr>
            <a:lvl5pPr marL="2057400" indent="-228600" eaLnBrk="0" hangingPunct="0">
              <a:defRPr kumimoji="1">
                <a:solidFill>
                  <a:schemeClr val="tx1"/>
                </a:solidFill>
                <a:latin typeface="Verdana" pitchFamily="34" charset="0"/>
                <a:ea typeface="ＭＳ Ｐゴシック" charset="-128"/>
              </a:defRPr>
            </a:lvl5pPr>
            <a:lvl6pPr marL="2514600" indent="-228600" eaLnBrk="0" fontAlgn="base" hangingPunct="0">
              <a:spcBef>
                <a:spcPct val="0"/>
              </a:spcBef>
              <a:spcAft>
                <a:spcPct val="0"/>
              </a:spcAft>
              <a:defRPr kumimoji="1">
                <a:solidFill>
                  <a:schemeClr val="tx1"/>
                </a:solidFill>
                <a:latin typeface="Verdana" pitchFamily="34" charset="0"/>
                <a:ea typeface="ＭＳ Ｐゴシック" charset="-128"/>
              </a:defRPr>
            </a:lvl6pPr>
            <a:lvl7pPr marL="2971800" indent="-228600" eaLnBrk="0" fontAlgn="base" hangingPunct="0">
              <a:spcBef>
                <a:spcPct val="0"/>
              </a:spcBef>
              <a:spcAft>
                <a:spcPct val="0"/>
              </a:spcAft>
              <a:defRPr kumimoji="1">
                <a:solidFill>
                  <a:schemeClr val="tx1"/>
                </a:solidFill>
                <a:latin typeface="Verdana" pitchFamily="34" charset="0"/>
                <a:ea typeface="ＭＳ Ｐゴシック" charset="-128"/>
              </a:defRPr>
            </a:lvl7pPr>
            <a:lvl8pPr marL="3429000" indent="-228600" eaLnBrk="0" fontAlgn="base" hangingPunct="0">
              <a:spcBef>
                <a:spcPct val="0"/>
              </a:spcBef>
              <a:spcAft>
                <a:spcPct val="0"/>
              </a:spcAft>
              <a:defRPr kumimoji="1">
                <a:solidFill>
                  <a:schemeClr val="tx1"/>
                </a:solidFill>
                <a:latin typeface="Verdana" pitchFamily="34" charset="0"/>
                <a:ea typeface="ＭＳ Ｐゴシック" charset="-128"/>
              </a:defRPr>
            </a:lvl8pPr>
            <a:lvl9pPr marL="3886200" indent="-228600" eaLnBrk="0" fontAlgn="base" hangingPunct="0">
              <a:spcBef>
                <a:spcPct val="0"/>
              </a:spcBef>
              <a:spcAft>
                <a:spcPct val="0"/>
              </a:spcAft>
              <a:defRPr kumimoji="1">
                <a:solidFill>
                  <a:schemeClr val="tx1"/>
                </a:solidFill>
                <a:latin typeface="Verdana" pitchFamily="34" charset="0"/>
                <a:ea typeface="ＭＳ Ｐゴシック" charset="-128"/>
              </a:defRPr>
            </a:lvl9pPr>
          </a:lstStyle>
          <a:p>
            <a:pPr algn="ctr"/>
            <a:r>
              <a:rPr lang="ja-JP" altLang="en-US" dirty="0"/>
              <a:t>ボール</a:t>
            </a:r>
            <a:r>
              <a:rPr lang="ja-JP" altLang="en-US" dirty="0" smtClean="0"/>
              <a:t>と粒子の距離が近い</a:t>
            </a:r>
            <a:endParaRPr lang="en-US" altLang="ja-JP" dirty="0"/>
          </a:p>
        </p:txBody>
      </p:sp>
      <p:sp>
        <p:nvSpPr>
          <p:cNvPr id="7" name="AutoShape 17"/>
          <p:cNvSpPr>
            <a:spLocks noChangeArrowheads="1"/>
          </p:cNvSpPr>
          <p:nvPr/>
        </p:nvSpPr>
        <p:spPr bwMode="auto">
          <a:xfrm>
            <a:off x="2195364" y="2905988"/>
            <a:ext cx="360362" cy="288925"/>
          </a:xfrm>
          <a:prstGeom prst="downArrow">
            <a:avLst>
              <a:gd name="adj1" fmla="val 49778"/>
              <a:gd name="adj2" fmla="val 58792"/>
            </a:avLst>
          </a:prstGeom>
          <a:solidFill>
            <a:srgbClr val="FF9900"/>
          </a:solidFill>
          <a:ln w="9525">
            <a:solidFill>
              <a:schemeClr val="tx1"/>
            </a:solidFill>
            <a:miter lim="800000"/>
            <a:headEnd/>
            <a:tailEnd/>
          </a:ln>
        </p:spPr>
        <p:txBody>
          <a:bodyPr vert="eaVert" wrap="none" anchor="ctr"/>
          <a:lstStyle>
            <a:lvl1pPr eaLnBrk="0" hangingPunct="0">
              <a:defRPr kumimoji="1">
                <a:solidFill>
                  <a:schemeClr val="tx1"/>
                </a:solidFill>
                <a:latin typeface="Verdana" pitchFamily="34" charset="0"/>
                <a:ea typeface="ＭＳ Ｐゴシック" charset="-128"/>
              </a:defRPr>
            </a:lvl1pPr>
            <a:lvl2pPr marL="742950" indent="-285750" eaLnBrk="0" hangingPunct="0">
              <a:defRPr kumimoji="1">
                <a:solidFill>
                  <a:schemeClr val="tx1"/>
                </a:solidFill>
                <a:latin typeface="Verdana" pitchFamily="34" charset="0"/>
                <a:ea typeface="ＭＳ Ｐゴシック" charset="-128"/>
              </a:defRPr>
            </a:lvl2pPr>
            <a:lvl3pPr marL="1143000" indent="-228600" eaLnBrk="0" hangingPunct="0">
              <a:defRPr kumimoji="1">
                <a:solidFill>
                  <a:schemeClr val="tx1"/>
                </a:solidFill>
                <a:latin typeface="Verdana" pitchFamily="34" charset="0"/>
                <a:ea typeface="ＭＳ Ｐゴシック" charset="-128"/>
              </a:defRPr>
            </a:lvl3pPr>
            <a:lvl4pPr marL="1600200" indent="-228600" eaLnBrk="0" hangingPunct="0">
              <a:defRPr kumimoji="1">
                <a:solidFill>
                  <a:schemeClr val="tx1"/>
                </a:solidFill>
                <a:latin typeface="Verdana" pitchFamily="34" charset="0"/>
                <a:ea typeface="ＭＳ Ｐゴシック" charset="-128"/>
              </a:defRPr>
            </a:lvl4pPr>
            <a:lvl5pPr marL="2057400" indent="-228600" eaLnBrk="0" hangingPunct="0">
              <a:defRPr kumimoji="1">
                <a:solidFill>
                  <a:schemeClr val="tx1"/>
                </a:solidFill>
                <a:latin typeface="Verdana" pitchFamily="34" charset="0"/>
                <a:ea typeface="ＭＳ Ｐゴシック" charset="-128"/>
              </a:defRPr>
            </a:lvl5pPr>
            <a:lvl6pPr marL="2514600" indent="-228600" eaLnBrk="0" fontAlgn="base" hangingPunct="0">
              <a:spcBef>
                <a:spcPct val="0"/>
              </a:spcBef>
              <a:spcAft>
                <a:spcPct val="0"/>
              </a:spcAft>
              <a:defRPr kumimoji="1">
                <a:solidFill>
                  <a:schemeClr val="tx1"/>
                </a:solidFill>
                <a:latin typeface="Verdana" pitchFamily="34" charset="0"/>
                <a:ea typeface="ＭＳ Ｐゴシック" charset="-128"/>
              </a:defRPr>
            </a:lvl6pPr>
            <a:lvl7pPr marL="2971800" indent="-228600" eaLnBrk="0" fontAlgn="base" hangingPunct="0">
              <a:spcBef>
                <a:spcPct val="0"/>
              </a:spcBef>
              <a:spcAft>
                <a:spcPct val="0"/>
              </a:spcAft>
              <a:defRPr kumimoji="1">
                <a:solidFill>
                  <a:schemeClr val="tx1"/>
                </a:solidFill>
                <a:latin typeface="Verdana" pitchFamily="34" charset="0"/>
                <a:ea typeface="ＭＳ Ｐゴシック" charset="-128"/>
              </a:defRPr>
            </a:lvl7pPr>
            <a:lvl8pPr marL="3429000" indent="-228600" eaLnBrk="0" fontAlgn="base" hangingPunct="0">
              <a:spcBef>
                <a:spcPct val="0"/>
              </a:spcBef>
              <a:spcAft>
                <a:spcPct val="0"/>
              </a:spcAft>
              <a:defRPr kumimoji="1">
                <a:solidFill>
                  <a:schemeClr val="tx1"/>
                </a:solidFill>
                <a:latin typeface="Verdana" pitchFamily="34" charset="0"/>
                <a:ea typeface="ＭＳ Ｐゴシック" charset="-128"/>
              </a:defRPr>
            </a:lvl8pPr>
            <a:lvl9pPr marL="3886200" indent="-228600" eaLnBrk="0" fontAlgn="base" hangingPunct="0">
              <a:spcBef>
                <a:spcPct val="0"/>
              </a:spcBef>
              <a:spcAft>
                <a:spcPct val="0"/>
              </a:spcAft>
              <a:defRPr kumimoji="1">
                <a:solidFill>
                  <a:schemeClr val="tx1"/>
                </a:solidFill>
                <a:latin typeface="Verdana" pitchFamily="34" charset="0"/>
                <a:ea typeface="ＭＳ Ｐゴシック" charset="-128"/>
              </a:defRPr>
            </a:lvl9pPr>
          </a:lstStyle>
          <a:p>
            <a:pPr eaLnBrk="1" hangingPunct="1"/>
            <a:endParaRPr lang="ja-JP" altLang="ja-JP"/>
          </a:p>
        </p:txBody>
      </p:sp>
      <p:sp>
        <p:nvSpPr>
          <p:cNvPr id="8" name="AutoShape 4"/>
          <p:cNvSpPr>
            <a:spLocks noChangeArrowheads="1"/>
          </p:cNvSpPr>
          <p:nvPr/>
        </p:nvSpPr>
        <p:spPr bwMode="auto">
          <a:xfrm>
            <a:off x="755576" y="3394248"/>
            <a:ext cx="3239938" cy="719137"/>
          </a:xfrm>
          <a:prstGeom prst="flowChartAlternateProcess">
            <a:avLst/>
          </a:prstGeom>
          <a:solidFill>
            <a:srgbClr val="CCFFFF"/>
          </a:solidFill>
          <a:ln w="9525">
            <a:solidFill>
              <a:schemeClr val="tx1"/>
            </a:solidFill>
            <a:miter lim="800000"/>
            <a:headEnd/>
            <a:tailEnd/>
          </a:ln>
        </p:spPr>
        <p:txBody>
          <a:bodyPr wrap="none" anchor="ctr"/>
          <a:lstStyle>
            <a:lvl1pPr eaLnBrk="0" hangingPunct="0">
              <a:defRPr kumimoji="1">
                <a:solidFill>
                  <a:schemeClr val="tx1"/>
                </a:solidFill>
                <a:latin typeface="Verdana" pitchFamily="34" charset="0"/>
                <a:ea typeface="ＭＳ Ｐゴシック" charset="-128"/>
              </a:defRPr>
            </a:lvl1pPr>
            <a:lvl2pPr marL="742950" indent="-285750" eaLnBrk="0" hangingPunct="0">
              <a:defRPr kumimoji="1">
                <a:solidFill>
                  <a:schemeClr val="tx1"/>
                </a:solidFill>
                <a:latin typeface="Verdana" pitchFamily="34" charset="0"/>
                <a:ea typeface="ＭＳ Ｐゴシック" charset="-128"/>
              </a:defRPr>
            </a:lvl2pPr>
            <a:lvl3pPr marL="1143000" indent="-228600" eaLnBrk="0" hangingPunct="0">
              <a:defRPr kumimoji="1">
                <a:solidFill>
                  <a:schemeClr val="tx1"/>
                </a:solidFill>
                <a:latin typeface="Verdana" pitchFamily="34" charset="0"/>
                <a:ea typeface="ＭＳ Ｐゴシック" charset="-128"/>
              </a:defRPr>
            </a:lvl3pPr>
            <a:lvl4pPr marL="1600200" indent="-228600" eaLnBrk="0" hangingPunct="0">
              <a:defRPr kumimoji="1">
                <a:solidFill>
                  <a:schemeClr val="tx1"/>
                </a:solidFill>
                <a:latin typeface="Verdana" pitchFamily="34" charset="0"/>
                <a:ea typeface="ＭＳ Ｐゴシック" charset="-128"/>
              </a:defRPr>
            </a:lvl4pPr>
            <a:lvl5pPr marL="2057400" indent="-228600" eaLnBrk="0" hangingPunct="0">
              <a:defRPr kumimoji="1">
                <a:solidFill>
                  <a:schemeClr val="tx1"/>
                </a:solidFill>
                <a:latin typeface="Verdana" pitchFamily="34" charset="0"/>
                <a:ea typeface="ＭＳ Ｐゴシック" charset="-128"/>
              </a:defRPr>
            </a:lvl5pPr>
            <a:lvl6pPr marL="2514600" indent="-228600" eaLnBrk="0" fontAlgn="base" hangingPunct="0">
              <a:spcBef>
                <a:spcPct val="0"/>
              </a:spcBef>
              <a:spcAft>
                <a:spcPct val="0"/>
              </a:spcAft>
              <a:defRPr kumimoji="1">
                <a:solidFill>
                  <a:schemeClr val="tx1"/>
                </a:solidFill>
                <a:latin typeface="Verdana" pitchFamily="34" charset="0"/>
                <a:ea typeface="ＭＳ Ｐゴシック" charset="-128"/>
              </a:defRPr>
            </a:lvl6pPr>
            <a:lvl7pPr marL="2971800" indent="-228600" eaLnBrk="0" fontAlgn="base" hangingPunct="0">
              <a:spcBef>
                <a:spcPct val="0"/>
              </a:spcBef>
              <a:spcAft>
                <a:spcPct val="0"/>
              </a:spcAft>
              <a:defRPr kumimoji="1">
                <a:solidFill>
                  <a:schemeClr val="tx1"/>
                </a:solidFill>
                <a:latin typeface="Verdana" pitchFamily="34" charset="0"/>
                <a:ea typeface="ＭＳ Ｐゴシック" charset="-128"/>
              </a:defRPr>
            </a:lvl7pPr>
            <a:lvl8pPr marL="3429000" indent="-228600" eaLnBrk="0" fontAlgn="base" hangingPunct="0">
              <a:spcBef>
                <a:spcPct val="0"/>
              </a:spcBef>
              <a:spcAft>
                <a:spcPct val="0"/>
              </a:spcAft>
              <a:defRPr kumimoji="1">
                <a:solidFill>
                  <a:schemeClr val="tx1"/>
                </a:solidFill>
                <a:latin typeface="Verdana" pitchFamily="34" charset="0"/>
                <a:ea typeface="ＭＳ Ｐゴシック" charset="-128"/>
              </a:defRPr>
            </a:lvl8pPr>
            <a:lvl9pPr marL="3886200" indent="-228600" eaLnBrk="0" fontAlgn="base" hangingPunct="0">
              <a:spcBef>
                <a:spcPct val="0"/>
              </a:spcBef>
              <a:spcAft>
                <a:spcPct val="0"/>
              </a:spcAft>
              <a:defRPr kumimoji="1">
                <a:solidFill>
                  <a:schemeClr val="tx1"/>
                </a:solidFill>
                <a:latin typeface="Verdana" pitchFamily="34" charset="0"/>
                <a:ea typeface="ＭＳ Ｐゴシック" charset="-128"/>
              </a:defRPr>
            </a:lvl9pPr>
          </a:lstStyle>
          <a:p>
            <a:pPr algn="ctr"/>
            <a:r>
              <a:rPr lang="ja-JP" altLang="en-US" dirty="0" smtClean="0"/>
              <a:t>評価値が高い</a:t>
            </a:r>
            <a:endParaRPr lang="en-US" altLang="ja-JP" dirty="0"/>
          </a:p>
        </p:txBody>
      </p:sp>
      <p:sp>
        <p:nvSpPr>
          <p:cNvPr id="9" name="AutoShape 4"/>
          <p:cNvSpPr>
            <a:spLocks noChangeArrowheads="1"/>
          </p:cNvSpPr>
          <p:nvPr/>
        </p:nvSpPr>
        <p:spPr bwMode="auto">
          <a:xfrm>
            <a:off x="757288" y="4799186"/>
            <a:ext cx="3239938" cy="719137"/>
          </a:xfrm>
          <a:prstGeom prst="flowChartAlternateProcess">
            <a:avLst/>
          </a:prstGeom>
          <a:solidFill>
            <a:srgbClr val="CCFFFF"/>
          </a:solidFill>
          <a:ln w="9525">
            <a:solidFill>
              <a:schemeClr val="tx1"/>
            </a:solidFill>
            <a:miter lim="800000"/>
            <a:headEnd/>
            <a:tailEnd/>
          </a:ln>
        </p:spPr>
        <p:txBody>
          <a:bodyPr wrap="none" anchor="ctr"/>
          <a:lstStyle>
            <a:lvl1pPr eaLnBrk="0" hangingPunct="0">
              <a:defRPr kumimoji="1">
                <a:solidFill>
                  <a:schemeClr val="tx1"/>
                </a:solidFill>
                <a:latin typeface="Verdana" pitchFamily="34" charset="0"/>
                <a:ea typeface="ＭＳ Ｐゴシック" charset="-128"/>
              </a:defRPr>
            </a:lvl1pPr>
            <a:lvl2pPr marL="742950" indent="-285750" eaLnBrk="0" hangingPunct="0">
              <a:defRPr kumimoji="1">
                <a:solidFill>
                  <a:schemeClr val="tx1"/>
                </a:solidFill>
                <a:latin typeface="Verdana" pitchFamily="34" charset="0"/>
                <a:ea typeface="ＭＳ Ｐゴシック" charset="-128"/>
              </a:defRPr>
            </a:lvl2pPr>
            <a:lvl3pPr marL="1143000" indent="-228600" eaLnBrk="0" hangingPunct="0">
              <a:defRPr kumimoji="1">
                <a:solidFill>
                  <a:schemeClr val="tx1"/>
                </a:solidFill>
                <a:latin typeface="Verdana" pitchFamily="34" charset="0"/>
                <a:ea typeface="ＭＳ Ｐゴシック" charset="-128"/>
              </a:defRPr>
            </a:lvl3pPr>
            <a:lvl4pPr marL="1600200" indent="-228600" eaLnBrk="0" hangingPunct="0">
              <a:defRPr kumimoji="1">
                <a:solidFill>
                  <a:schemeClr val="tx1"/>
                </a:solidFill>
                <a:latin typeface="Verdana" pitchFamily="34" charset="0"/>
                <a:ea typeface="ＭＳ Ｐゴシック" charset="-128"/>
              </a:defRPr>
            </a:lvl4pPr>
            <a:lvl5pPr marL="2057400" indent="-228600" eaLnBrk="0" hangingPunct="0">
              <a:defRPr kumimoji="1">
                <a:solidFill>
                  <a:schemeClr val="tx1"/>
                </a:solidFill>
                <a:latin typeface="Verdana" pitchFamily="34" charset="0"/>
                <a:ea typeface="ＭＳ Ｐゴシック" charset="-128"/>
              </a:defRPr>
            </a:lvl5pPr>
            <a:lvl6pPr marL="2514600" indent="-228600" eaLnBrk="0" fontAlgn="base" hangingPunct="0">
              <a:spcBef>
                <a:spcPct val="0"/>
              </a:spcBef>
              <a:spcAft>
                <a:spcPct val="0"/>
              </a:spcAft>
              <a:defRPr kumimoji="1">
                <a:solidFill>
                  <a:schemeClr val="tx1"/>
                </a:solidFill>
                <a:latin typeface="Verdana" pitchFamily="34" charset="0"/>
                <a:ea typeface="ＭＳ Ｐゴシック" charset="-128"/>
              </a:defRPr>
            </a:lvl6pPr>
            <a:lvl7pPr marL="2971800" indent="-228600" eaLnBrk="0" fontAlgn="base" hangingPunct="0">
              <a:spcBef>
                <a:spcPct val="0"/>
              </a:spcBef>
              <a:spcAft>
                <a:spcPct val="0"/>
              </a:spcAft>
              <a:defRPr kumimoji="1">
                <a:solidFill>
                  <a:schemeClr val="tx1"/>
                </a:solidFill>
                <a:latin typeface="Verdana" pitchFamily="34" charset="0"/>
                <a:ea typeface="ＭＳ Ｐゴシック" charset="-128"/>
              </a:defRPr>
            </a:lvl7pPr>
            <a:lvl8pPr marL="3429000" indent="-228600" eaLnBrk="0" fontAlgn="base" hangingPunct="0">
              <a:spcBef>
                <a:spcPct val="0"/>
              </a:spcBef>
              <a:spcAft>
                <a:spcPct val="0"/>
              </a:spcAft>
              <a:defRPr kumimoji="1">
                <a:solidFill>
                  <a:schemeClr val="tx1"/>
                </a:solidFill>
                <a:latin typeface="Verdana" pitchFamily="34" charset="0"/>
                <a:ea typeface="ＭＳ Ｐゴシック" charset="-128"/>
              </a:defRPr>
            </a:lvl8pPr>
            <a:lvl9pPr marL="3886200" indent="-228600" eaLnBrk="0" fontAlgn="base" hangingPunct="0">
              <a:spcBef>
                <a:spcPct val="0"/>
              </a:spcBef>
              <a:spcAft>
                <a:spcPct val="0"/>
              </a:spcAft>
              <a:defRPr kumimoji="1">
                <a:solidFill>
                  <a:schemeClr val="tx1"/>
                </a:solidFill>
                <a:latin typeface="Verdana" pitchFamily="34" charset="0"/>
                <a:ea typeface="ＭＳ Ｐゴシック" charset="-128"/>
              </a:defRPr>
            </a:lvl9pPr>
          </a:lstStyle>
          <a:p>
            <a:pPr algn="ctr"/>
            <a:r>
              <a:rPr lang="ja-JP" altLang="en-US" dirty="0" smtClean="0"/>
              <a:t>正しい予測ができた</a:t>
            </a:r>
            <a:endParaRPr lang="en-US" altLang="ja-JP" dirty="0"/>
          </a:p>
        </p:txBody>
      </p:sp>
      <p:sp>
        <p:nvSpPr>
          <p:cNvPr id="10" name="AutoShape 17"/>
          <p:cNvSpPr>
            <a:spLocks noChangeArrowheads="1"/>
          </p:cNvSpPr>
          <p:nvPr/>
        </p:nvSpPr>
        <p:spPr bwMode="auto">
          <a:xfrm>
            <a:off x="2195364" y="4316650"/>
            <a:ext cx="360362" cy="288925"/>
          </a:xfrm>
          <a:prstGeom prst="downArrow">
            <a:avLst>
              <a:gd name="adj1" fmla="val 49778"/>
              <a:gd name="adj2" fmla="val 58792"/>
            </a:avLst>
          </a:prstGeom>
          <a:solidFill>
            <a:srgbClr val="FF9900"/>
          </a:solidFill>
          <a:ln w="9525">
            <a:solidFill>
              <a:schemeClr val="tx1"/>
            </a:solidFill>
            <a:miter lim="800000"/>
            <a:headEnd/>
            <a:tailEnd/>
          </a:ln>
        </p:spPr>
        <p:txBody>
          <a:bodyPr vert="eaVert" wrap="none" anchor="ctr"/>
          <a:lstStyle>
            <a:lvl1pPr eaLnBrk="0" hangingPunct="0">
              <a:defRPr kumimoji="1">
                <a:solidFill>
                  <a:schemeClr val="tx1"/>
                </a:solidFill>
                <a:latin typeface="Verdana" pitchFamily="34" charset="0"/>
                <a:ea typeface="ＭＳ Ｐゴシック" charset="-128"/>
              </a:defRPr>
            </a:lvl1pPr>
            <a:lvl2pPr marL="742950" indent="-285750" eaLnBrk="0" hangingPunct="0">
              <a:defRPr kumimoji="1">
                <a:solidFill>
                  <a:schemeClr val="tx1"/>
                </a:solidFill>
                <a:latin typeface="Verdana" pitchFamily="34" charset="0"/>
                <a:ea typeface="ＭＳ Ｐゴシック" charset="-128"/>
              </a:defRPr>
            </a:lvl2pPr>
            <a:lvl3pPr marL="1143000" indent="-228600" eaLnBrk="0" hangingPunct="0">
              <a:defRPr kumimoji="1">
                <a:solidFill>
                  <a:schemeClr val="tx1"/>
                </a:solidFill>
                <a:latin typeface="Verdana" pitchFamily="34" charset="0"/>
                <a:ea typeface="ＭＳ Ｐゴシック" charset="-128"/>
              </a:defRPr>
            </a:lvl3pPr>
            <a:lvl4pPr marL="1600200" indent="-228600" eaLnBrk="0" hangingPunct="0">
              <a:defRPr kumimoji="1">
                <a:solidFill>
                  <a:schemeClr val="tx1"/>
                </a:solidFill>
                <a:latin typeface="Verdana" pitchFamily="34" charset="0"/>
                <a:ea typeface="ＭＳ Ｐゴシック" charset="-128"/>
              </a:defRPr>
            </a:lvl4pPr>
            <a:lvl5pPr marL="2057400" indent="-228600" eaLnBrk="0" hangingPunct="0">
              <a:defRPr kumimoji="1">
                <a:solidFill>
                  <a:schemeClr val="tx1"/>
                </a:solidFill>
                <a:latin typeface="Verdana" pitchFamily="34" charset="0"/>
                <a:ea typeface="ＭＳ Ｐゴシック" charset="-128"/>
              </a:defRPr>
            </a:lvl5pPr>
            <a:lvl6pPr marL="2514600" indent="-228600" eaLnBrk="0" fontAlgn="base" hangingPunct="0">
              <a:spcBef>
                <a:spcPct val="0"/>
              </a:spcBef>
              <a:spcAft>
                <a:spcPct val="0"/>
              </a:spcAft>
              <a:defRPr kumimoji="1">
                <a:solidFill>
                  <a:schemeClr val="tx1"/>
                </a:solidFill>
                <a:latin typeface="Verdana" pitchFamily="34" charset="0"/>
                <a:ea typeface="ＭＳ Ｐゴシック" charset="-128"/>
              </a:defRPr>
            </a:lvl6pPr>
            <a:lvl7pPr marL="2971800" indent="-228600" eaLnBrk="0" fontAlgn="base" hangingPunct="0">
              <a:spcBef>
                <a:spcPct val="0"/>
              </a:spcBef>
              <a:spcAft>
                <a:spcPct val="0"/>
              </a:spcAft>
              <a:defRPr kumimoji="1">
                <a:solidFill>
                  <a:schemeClr val="tx1"/>
                </a:solidFill>
                <a:latin typeface="Verdana" pitchFamily="34" charset="0"/>
                <a:ea typeface="ＭＳ Ｐゴシック" charset="-128"/>
              </a:defRPr>
            </a:lvl7pPr>
            <a:lvl8pPr marL="3429000" indent="-228600" eaLnBrk="0" fontAlgn="base" hangingPunct="0">
              <a:spcBef>
                <a:spcPct val="0"/>
              </a:spcBef>
              <a:spcAft>
                <a:spcPct val="0"/>
              </a:spcAft>
              <a:defRPr kumimoji="1">
                <a:solidFill>
                  <a:schemeClr val="tx1"/>
                </a:solidFill>
                <a:latin typeface="Verdana" pitchFamily="34" charset="0"/>
                <a:ea typeface="ＭＳ Ｐゴシック" charset="-128"/>
              </a:defRPr>
            </a:lvl8pPr>
            <a:lvl9pPr marL="3886200" indent="-228600" eaLnBrk="0" fontAlgn="base" hangingPunct="0">
              <a:spcBef>
                <a:spcPct val="0"/>
              </a:spcBef>
              <a:spcAft>
                <a:spcPct val="0"/>
              </a:spcAft>
              <a:defRPr kumimoji="1">
                <a:solidFill>
                  <a:schemeClr val="tx1"/>
                </a:solidFill>
                <a:latin typeface="Verdana" pitchFamily="34" charset="0"/>
                <a:ea typeface="ＭＳ Ｐゴシック" charset="-128"/>
              </a:defRPr>
            </a:lvl9pPr>
          </a:lstStyle>
          <a:p>
            <a:pPr eaLnBrk="1" hangingPunct="1"/>
            <a:endParaRPr lang="ja-JP" altLang="ja-JP"/>
          </a:p>
        </p:txBody>
      </p:sp>
      <p:sp>
        <p:nvSpPr>
          <p:cNvPr id="3" name="コンテンツ プレースホルダー 2"/>
          <p:cNvSpPr>
            <a:spLocks noGrp="1"/>
          </p:cNvSpPr>
          <p:nvPr>
            <p:ph idx="1"/>
          </p:nvPr>
        </p:nvSpPr>
        <p:spPr/>
        <p:txBody>
          <a:bodyPr/>
          <a:lstStyle/>
          <a:p>
            <a:endParaRPr kumimoji="1" lang="ja-JP" alt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9525" y="3933056"/>
            <a:ext cx="2024001" cy="20123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81242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1000"/>
                                        <p:tgtEl>
                                          <p:spTgt spid="4098"/>
                                        </p:tgtEl>
                                      </p:cBhvr>
                                    </p:animEffect>
                                    <p:anim calcmode="lin" valueType="num">
                                      <p:cBhvr>
                                        <p:cTn id="8" dur="1000" fill="hold"/>
                                        <p:tgtEl>
                                          <p:spTgt spid="4098"/>
                                        </p:tgtEl>
                                        <p:attrNameLst>
                                          <p:attrName>ppt_x</p:attrName>
                                        </p:attrNameLst>
                                      </p:cBhvr>
                                      <p:tavLst>
                                        <p:tav tm="0">
                                          <p:val>
                                            <p:strVal val="#ppt_x"/>
                                          </p:val>
                                        </p:tav>
                                        <p:tav tm="100000">
                                          <p:val>
                                            <p:strVal val="#ppt_x"/>
                                          </p:val>
                                        </p:tav>
                                      </p:tavLst>
                                    </p:anim>
                                    <p:anim calcmode="lin" valueType="num">
                                      <p:cBhvr>
                                        <p:cTn id="9" dur="1000" fill="hold"/>
                                        <p:tgtEl>
                                          <p:spTgt spid="409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050"/>
                                        </p:tgtEl>
                                        <p:attrNameLst>
                                          <p:attrName>style.visibility</p:attrName>
                                        </p:attrNameLst>
                                      </p:cBhvr>
                                      <p:to>
                                        <p:strVal val="visible"/>
                                      </p:to>
                                    </p:set>
                                    <p:animEffect transition="in" filter="fade">
                                      <p:cBhvr>
                                        <p:cTn id="14" dur="1000"/>
                                        <p:tgtEl>
                                          <p:spTgt spid="2050"/>
                                        </p:tgtEl>
                                      </p:cBhvr>
                                    </p:animEffect>
                                    <p:anim calcmode="lin" valueType="num">
                                      <p:cBhvr>
                                        <p:cTn id="15" dur="1000" fill="hold"/>
                                        <p:tgtEl>
                                          <p:spTgt spid="2050"/>
                                        </p:tgtEl>
                                        <p:attrNameLst>
                                          <p:attrName>ppt_x</p:attrName>
                                        </p:attrNameLst>
                                      </p:cBhvr>
                                      <p:tavLst>
                                        <p:tav tm="0">
                                          <p:val>
                                            <p:strVal val="#ppt_x"/>
                                          </p:val>
                                        </p:tav>
                                        <p:tav tm="100000">
                                          <p:val>
                                            <p:strVal val="#ppt_x"/>
                                          </p:val>
                                        </p:tav>
                                      </p:tavLst>
                                    </p:anim>
                                    <p:anim calcmode="lin" valueType="num">
                                      <p:cBhvr>
                                        <p:cTn id="16"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p:cTn id="21" dur="1000" fill="hold"/>
                                        <p:tgtEl>
                                          <p:spTgt spid="5"/>
                                        </p:tgtEl>
                                        <p:attrNameLst>
                                          <p:attrName>ppt_w</p:attrName>
                                        </p:attrNameLst>
                                      </p:cBhvr>
                                      <p:tavLst>
                                        <p:tav tm="0">
                                          <p:val>
                                            <p:strVal val="#ppt_w*0.70"/>
                                          </p:val>
                                        </p:tav>
                                        <p:tav tm="100000">
                                          <p:val>
                                            <p:strVal val="#ppt_w"/>
                                          </p:val>
                                        </p:tav>
                                      </p:tavLst>
                                    </p:anim>
                                    <p:anim calcmode="lin" valueType="num">
                                      <p:cBhvr>
                                        <p:cTn id="22" dur="1000" fill="hold"/>
                                        <p:tgtEl>
                                          <p:spTgt spid="5"/>
                                        </p:tgtEl>
                                        <p:attrNameLst>
                                          <p:attrName>ppt_h</p:attrName>
                                        </p:attrNameLst>
                                      </p:cBhvr>
                                      <p:tavLst>
                                        <p:tav tm="0">
                                          <p:val>
                                            <p:strVal val="#ppt_h"/>
                                          </p:val>
                                        </p:tav>
                                        <p:tav tm="100000">
                                          <p:val>
                                            <p:strVal val="#ppt_h"/>
                                          </p:val>
                                        </p:tav>
                                      </p:tavLst>
                                    </p:anim>
                                    <p:animEffect transition="in" filter="fade">
                                      <p:cBhvr>
                                        <p:cTn id="23" dur="10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anim calcmode="lin" valueType="num">
                                      <p:cBhvr>
                                        <p:cTn id="29" dur="500" fill="hold"/>
                                        <p:tgtEl>
                                          <p:spTgt spid="7"/>
                                        </p:tgtEl>
                                        <p:attrNameLst>
                                          <p:attrName>ppt_x</p:attrName>
                                        </p:attrNameLst>
                                      </p:cBhvr>
                                      <p:tavLst>
                                        <p:tav tm="0">
                                          <p:val>
                                            <p:strVal val="#ppt_x"/>
                                          </p:val>
                                        </p:tav>
                                        <p:tav tm="100000">
                                          <p:val>
                                            <p:strVal val="#ppt_x"/>
                                          </p:val>
                                        </p:tav>
                                      </p:tavLst>
                                    </p:anim>
                                    <p:anim calcmode="lin" valueType="num">
                                      <p:cBhvr>
                                        <p:cTn id="30" dur="5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55"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p:cTn id="35" dur="1000" fill="hold"/>
                                        <p:tgtEl>
                                          <p:spTgt spid="8"/>
                                        </p:tgtEl>
                                        <p:attrNameLst>
                                          <p:attrName>ppt_w</p:attrName>
                                        </p:attrNameLst>
                                      </p:cBhvr>
                                      <p:tavLst>
                                        <p:tav tm="0">
                                          <p:val>
                                            <p:strVal val="#ppt_w*0.70"/>
                                          </p:val>
                                        </p:tav>
                                        <p:tav tm="100000">
                                          <p:val>
                                            <p:strVal val="#ppt_w"/>
                                          </p:val>
                                        </p:tav>
                                      </p:tavLst>
                                    </p:anim>
                                    <p:anim calcmode="lin" valueType="num">
                                      <p:cBhvr>
                                        <p:cTn id="36" dur="1000" fill="hold"/>
                                        <p:tgtEl>
                                          <p:spTgt spid="8"/>
                                        </p:tgtEl>
                                        <p:attrNameLst>
                                          <p:attrName>ppt_h</p:attrName>
                                        </p:attrNameLst>
                                      </p:cBhvr>
                                      <p:tavLst>
                                        <p:tav tm="0">
                                          <p:val>
                                            <p:strVal val="#ppt_h"/>
                                          </p:val>
                                        </p:tav>
                                        <p:tav tm="100000">
                                          <p:val>
                                            <p:strVal val="#ppt_h"/>
                                          </p:val>
                                        </p:tav>
                                      </p:tavLst>
                                    </p:anim>
                                    <p:animEffect transition="in" filter="fade">
                                      <p:cBhvr>
                                        <p:cTn id="37" dur="10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47" presetClass="entr" presetSubtype="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500"/>
                                        <p:tgtEl>
                                          <p:spTgt spid="10"/>
                                        </p:tgtEl>
                                      </p:cBhvr>
                                    </p:animEffect>
                                    <p:anim calcmode="lin" valueType="num">
                                      <p:cBhvr>
                                        <p:cTn id="43" dur="500" fill="hold"/>
                                        <p:tgtEl>
                                          <p:spTgt spid="10"/>
                                        </p:tgtEl>
                                        <p:attrNameLst>
                                          <p:attrName>ppt_x</p:attrName>
                                        </p:attrNameLst>
                                      </p:cBhvr>
                                      <p:tavLst>
                                        <p:tav tm="0">
                                          <p:val>
                                            <p:strVal val="#ppt_x"/>
                                          </p:val>
                                        </p:tav>
                                        <p:tav tm="100000">
                                          <p:val>
                                            <p:strVal val="#ppt_x"/>
                                          </p:val>
                                        </p:tav>
                                      </p:tavLst>
                                    </p:anim>
                                    <p:anim calcmode="lin" valueType="num">
                                      <p:cBhvr>
                                        <p:cTn id="44"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55" presetClass="entr" presetSubtype="0"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p:cTn id="49" dur="1000" fill="hold"/>
                                        <p:tgtEl>
                                          <p:spTgt spid="9"/>
                                        </p:tgtEl>
                                        <p:attrNameLst>
                                          <p:attrName>ppt_w</p:attrName>
                                        </p:attrNameLst>
                                      </p:cBhvr>
                                      <p:tavLst>
                                        <p:tav tm="0">
                                          <p:val>
                                            <p:strVal val="#ppt_w*0.70"/>
                                          </p:val>
                                        </p:tav>
                                        <p:tav tm="100000">
                                          <p:val>
                                            <p:strVal val="#ppt_w"/>
                                          </p:val>
                                        </p:tav>
                                      </p:tavLst>
                                    </p:anim>
                                    <p:anim calcmode="lin" valueType="num">
                                      <p:cBhvr>
                                        <p:cTn id="50" dur="1000" fill="hold"/>
                                        <p:tgtEl>
                                          <p:spTgt spid="9"/>
                                        </p:tgtEl>
                                        <p:attrNameLst>
                                          <p:attrName>ppt_h</p:attrName>
                                        </p:attrNameLst>
                                      </p:cBhvr>
                                      <p:tavLst>
                                        <p:tav tm="0">
                                          <p:val>
                                            <p:strVal val="#ppt_h"/>
                                          </p:val>
                                        </p:tav>
                                        <p:tav tm="100000">
                                          <p:val>
                                            <p:strVal val="#ppt_h"/>
                                          </p:val>
                                        </p:tav>
                                      </p:tavLst>
                                    </p:anim>
                                    <p:animEffect transition="in" filter="fade">
                                      <p:cBhvr>
                                        <p:cTn id="51"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animBg="1"/>
    </p:bld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4200</TotalTime>
  <Words>485</Words>
  <Application>Microsoft Office PowerPoint</Application>
  <PresentationFormat>画面に合わせる (4:3)</PresentationFormat>
  <Paragraphs>123</Paragraphs>
  <Slides>19</Slides>
  <Notes>2</Notes>
  <HiddenSlides>0</HiddenSlides>
  <MMClips>0</MMClips>
  <ScaleCrop>false</ScaleCrop>
  <HeadingPairs>
    <vt:vector size="4" baseType="variant">
      <vt:variant>
        <vt:lpstr>テーマ</vt:lpstr>
      </vt:variant>
      <vt:variant>
        <vt:i4>1</vt:i4>
      </vt:variant>
      <vt:variant>
        <vt:lpstr>スライド タイトル</vt:lpstr>
      </vt:variant>
      <vt:variant>
        <vt:i4>19</vt:i4>
      </vt:variant>
    </vt:vector>
  </HeadingPairs>
  <TitlesOfParts>
    <vt:vector size="20" baseType="lpstr">
      <vt:lpstr>Office ​​テーマ</vt:lpstr>
      <vt:lpstr>卒業研究　中間発表 パーティクルフィルタを用いた物体追跡</vt:lpstr>
      <vt:lpstr>研究の背景</vt:lpstr>
      <vt:lpstr>研究で用いた手法</vt:lpstr>
      <vt:lpstr>研究の概要</vt:lpstr>
      <vt:lpstr>テンプレートマッチング</vt:lpstr>
      <vt:lpstr>パーティクルフィルタ</vt:lpstr>
      <vt:lpstr>パーティクルフィルタ (アルゴリズム)</vt:lpstr>
      <vt:lpstr>評価値計算</vt:lpstr>
      <vt:lpstr>PowerPoint プレゼンテーション</vt:lpstr>
      <vt:lpstr>切り替え追跡手法</vt:lpstr>
      <vt:lpstr>オクルージョン</vt:lpstr>
      <vt:lpstr>切り替え追跡手法</vt:lpstr>
      <vt:lpstr>提案手法の簡略図</vt:lpstr>
      <vt:lpstr>結果</vt:lpstr>
      <vt:lpstr>結果</vt:lpstr>
      <vt:lpstr>PowerPoint プレゼンテーション</vt:lpstr>
      <vt:lpstr>今後の予定</vt:lpstr>
      <vt:lpstr>参考文献</vt:lpstr>
      <vt:lpstr>終わり</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卒業研究　中間発表 パーティクルフィルタを用いた物体追跡</dc:title>
  <dc:creator>井垣　円</dc:creator>
  <cp:lastModifiedBy>natsumi</cp:lastModifiedBy>
  <cp:revision>245</cp:revision>
  <dcterms:created xsi:type="dcterms:W3CDTF">2014-07-14T06:57:52Z</dcterms:created>
  <dcterms:modified xsi:type="dcterms:W3CDTF">2015-01-30T13:33:00Z</dcterms:modified>
</cp:coreProperties>
</file>