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ijoraamat/3.projektipaeva_kalkula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F148-67EA-4E34-9950-6D9F56F26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10298"/>
            <a:ext cx="8001000" cy="1428227"/>
          </a:xfrm>
        </p:spPr>
        <p:txBody>
          <a:bodyPr/>
          <a:lstStyle/>
          <a:p>
            <a:r>
              <a:rPr lang="et-EE" dirty="0"/>
              <a:t>TEAM: ELITE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B08AA-3F85-4EA5-BF2D-4ACDD4B42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63985"/>
            <a:ext cx="6400800" cy="2634143"/>
          </a:xfrm>
        </p:spPr>
        <p:txBody>
          <a:bodyPr>
            <a:normAutofit fontScale="85000" lnSpcReduction="20000"/>
          </a:bodyPr>
          <a:lstStyle/>
          <a:p>
            <a:r>
              <a:rPr lang="et-EE" dirty="0"/>
              <a:t>Liikmed:</a:t>
            </a:r>
          </a:p>
          <a:p>
            <a:r>
              <a:rPr lang="et-EE" dirty="0"/>
              <a:t>Kalvi Trei	tiimijuht</a:t>
            </a:r>
          </a:p>
          <a:p>
            <a:r>
              <a:rPr lang="et-EE" dirty="0"/>
              <a:t>Tiit Vimberg</a:t>
            </a:r>
          </a:p>
          <a:p>
            <a:r>
              <a:rPr lang="et-EE" dirty="0" err="1"/>
              <a:t>Kejo</a:t>
            </a:r>
            <a:r>
              <a:rPr lang="et-EE" dirty="0"/>
              <a:t> Raamat</a:t>
            </a:r>
          </a:p>
          <a:p>
            <a:r>
              <a:rPr lang="et-EE" dirty="0" err="1"/>
              <a:t>Jasper</a:t>
            </a:r>
            <a:r>
              <a:rPr lang="et-EE" dirty="0"/>
              <a:t> Tambur</a:t>
            </a:r>
          </a:p>
          <a:p>
            <a:r>
              <a:rPr lang="et-EE" dirty="0" err="1"/>
              <a:t>Kasper</a:t>
            </a:r>
            <a:r>
              <a:rPr lang="et-EE" dirty="0"/>
              <a:t> Kivi</a:t>
            </a:r>
          </a:p>
          <a:p>
            <a:r>
              <a:rPr lang="et-EE" dirty="0"/>
              <a:t>Rando Kangur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36602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ACC4-C138-442F-B9FF-85C3E4FD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2" y="803634"/>
            <a:ext cx="8534400" cy="1507067"/>
          </a:xfrm>
        </p:spPr>
        <p:txBody>
          <a:bodyPr>
            <a:normAutofit/>
          </a:bodyPr>
          <a:lstStyle/>
          <a:p>
            <a:r>
              <a:rPr lang="et-EE" sz="4800" dirty="0" err="1"/>
              <a:t>eESMÄRK</a:t>
            </a:r>
            <a:endParaRPr lang="et-E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64D3-17B4-4ABB-A723-CD31A77B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2" y="2531378"/>
            <a:ext cx="8534400" cy="3615267"/>
          </a:xfrm>
        </p:spPr>
        <p:txBody>
          <a:bodyPr/>
          <a:lstStyle/>
          <a:p>
            <a:r>
              <a:rPr lang="et-EE" dirty="0"/>
              <a:t>Teha kulude kalkulaator</a:t>
            </a:r>
          </a:p>
          <a:p>
            <a:r>
              <a:rPr lang="et-EE" dirty="0"/>
              <a:t>Veebivaade</a:t>
            </a:r>
          </a:p>
          <a:p>
            <a:r>
              <a:rPr lang="et-EE" dirty="0"/>
              <a:t>Mobiilivaade</a:t>
            </a:r>
          </a:p>
        </p:txBody>
      </p:sp>
    </p:spTree>
    <p:extLst>
      <p:ext uri="{BB962C8B-B14F-4D97-AF65-F5344CB8AC3E}">
        <p14:creationId xmlns:p14="http://schemas.microsoft.com/office/powerpoint/2010/main" val="330256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603-6395-45FF-87C5-4D538CA7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01" y="733717"/>
            <a:ext cx="8534400" cy="1507067"/>
          </a:xfrm>
        </p:spPr>
        <p:txBody>
          <a:bodyPr>
            <a:normAutofit/>
          </a:bodyPr>
          <a:lstStyle/>
          <a:p>
            <a:r>
              <a:rPr lang="et-EE" sz="4800" dirty="0"/>
              <a:t>Veebivaade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A596B-E04B-48D1-8210-6D75ADC54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481" y="2501156"/>
            <a:ext cx="6426200" cy="3614738"/>
          </a:xfrm>
        </p:spPr>
      </p:pic>
    </p:spTree>
    <p:extLst>
      <p:ext uri="{BB962C8B-B14F-4D97-AF65-F5344CB8AC3E}">
        <p14:creationId xmlns:p14="http://schemas.microsoft.com/office/powerpoint/2010/main" val="422219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603-6395-45FF-87C5-4D538CA7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81" y="733717"/>
            <a:ext cx="8534400" cy="1507067"/>
          </a:xfrm>
        </p:spPr>
        <p:txBody>
          <a:bodyPr>
            <a:normAutofit/>
          </a:bodyPr>
          <a:lstStyle/>
          <a:p>
            <a:r>
              <a:rPr lang="et-EE" sz="4800" dirty="0"/>
              <a:t>MOBIILIVAADE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D1CE63-2224-4A23-B669-09B855F3D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019" y="2707547"/>
            <a:ext cx="1561566" cy="3614738"/>
          </a:xfrm>
        </p:spPr>
      </p:pic>
    </p:spTree>
    <p:extLst>
      <p:ext uri="{BB962C8B-B14F-4D97-AF65-F5344CB8AC3E}">
        <p14:creationId xmlns:p14="http://schemas.microsoft.com/office/powerpoint/2010/main" val="278083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526D-2E2F-4E10-A69A-25C685E2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43" y="729064"/>
            <a:ext cx="8534400" cy="1507067"/>
          </a:xfrm>
        </p:spPr>
        <p:txBody>
          <a:bodyPr>
            <a:normAutofit/>
          </a:bodyPr>
          <a:lstStyle/>
          <a:p>
            <a:r>
              <a:rPr lang="et-EE" sz="4800" dirty="0"/>
              <a:t>Kuidas meil läks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B2073-314C-4040-A405-2A00CE4E5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259" y="2361966"/>
            <a:ext cx="5927107" cy="3614738"/>
          </a:xfrm>
        </p:spPr>
      </p:pic>
    </p:spTree>
    <p:extLst>
      <p:ext uri="{BB962C8B-B14F-4D97-AF65-F5344CB8AC3E}">
        <p14:creationId xmlns:p14="http://schemas.microsoft.com/office/powerpoint/2010/main" val="354021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526D-2E2F-4E10-A69A-25C685E2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43" y="729064"/>
            <a:ext cx="8534400" cy="1507067"/>
          </a:xfrm>
        </p:spPr>
        <p:txBody>
          <a:bodyPr>
            <a:normAutofit/>
          </a:bodyPr>
          <a:lstStyle/>
          <a:p>
            <a:r>
              <a:rPr lang="et-EE" sz="4800" dirty="0"/>
              <a:t>Projekti failid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484F6-9A3D-4793-8CEC-D2EF8C04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4425"/>
            <a:ext cx="8534400" cy="3615267"/>
          </a:xfrm>
        </p:spPr>
        <p:txBody>
          <a:bodyPr/>
          <a:lstStyle/>
          <a:p>
            <a:r>
              <a:rPr lang="et-EE" dirty="0" err="1">
                <a:hlinkClick r:id="rId2"/>
              </a:rPr>
              <a:t>Github</a:t>
            </a:r>
            <a:r>
              <a:rPr lang="et-EE" dirty="0">
                <a:hlinkClick r:id="rId2"/>
              </a:rPr>
              <a:t> link:</a:t>
            </a:r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/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7066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0FC3-88B0-412E-8644-D5182E18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02" y="231458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t-EE" sz="6600" dirty="0"/>
              <a:t>Tänan!</a:t>
            </a:r>
          </a:p>
        </p:txBody>
      </p:sp>
    </p:spTree>
    <p:extLst>
      <p:ext uri="{BB962C8B-B14F-4D97-AF65-F5344CB8AC3E}">
        <p14:creationId xmlns:p14="http://schemas.microsoft.com/office/powerpoint/2010/main" val="1214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</TotalTime>
  <Words>25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TEAM: ELITE</vt:lpstr>
      <vt:lpstr>eESMÄRK</vt:lpstr>
      <vt:lpstr>Veebivaade</vt:lpstr>
      <vt:lpstr>MOBIILIVAADE</vt:lpstr>
      <vt:lpstr>Kuidas meil läks</vt:lpstr>
      <vt:lpstr>Projekti failid</vt:lpstr>
      <vt:lpstr>Tänan!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ELITE</dc:title>
  <dc:creator>Kalvi Trei</dc:creator>
  <cp:lastModifiedBy>Kalvi Trei</cp:lastModifiedBy>
  <cp:revision>28</cp:revision>
  <dcterms:created xsi:type="dcterms:W3CDTF">2020-01-31T11:30:07Z</dcterms:created>
  <dcterms:modified xsi:type="dcterms:W3CDTF">2020-01-31T11:57:21Z</dcterms:modified>
</cp:coreProperties>
</file>