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2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3" r:id="rId10"/>
    <p:sldId id="268" r:id="rId11"/>
    <p:sldId id="267" r:id="rId12"/>
    <p:sldId id="269" r:id="rId13"/>
    <p:sldId id="270" r:id="rId14"/>
    <p:sldId id="271" r:id="rId15"/>
    <p:sldId id="272" r:id="rId16"/>
    <p:sldId id="275" r:id="rId17"/>
    <p:sldId id="274" r:id="rId18"/>
    <p:sldId id="276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54"/>
  </p:normalViewPr>
  <p:slideViewPr>
    <p:cSldViewPr snapToGrid="0">
      <p:cViewPr>
        <p:scale>
          <a:sx n="150" d="100"/>
          <a:sy n="150" d="100"/>
        </p:scale>
        <p:origin x="-1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5T19:36:55.3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16383,'84'0'0,"-3"0"0,-24 0 0,7 0 0,13 0 0,-12 0 0,17 0 0,-33 0 0,17 5 0,-14-4 0,5 7 0,6-7 0,-13 7 0,-1-3 0,-5 3 0,-6-3 0,-1-1 0,-5-4 0,0 0 0,-4 0 0,3 0 0,-8 0 0,4 0 0,-9 0 0,4 0 0,-4 0 0,4 0 0,-4 0 0,3 0 0,-6 0 0,6 0 0,-6 0 0,2 0 0,6 0 0,-7-3 0,11 2 0,-12-2 0,6 0 0,-3 2 0,5-2 0,-1-1 0,0 4 0,0-4 0,0 1 0,0 2 0,0-2 0,0 3 0,1-4 0,-5 4 0,3-4 0,-6 4 0,6 0 0,-7 0 0,4 0 0,1 0 0,-4 0 0,5 0 0,-7 0 0,1 0 0,2 0 0,3 3 0,-4-2 0,2 5 0,-4-6 0,6 6 0,-6-6 0,5 6 0,-4-5 0,5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5T20:33:21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5335 24575,'22'0'0,"5"0"0,10 0 0,3 0 0,3 0 0,5 0 0,-13 0 0,13 0 0,-10 0 0,0 0 0,5 0 0,-5 0 0,11-8 0,2-3 0,5-12 0,1-6 0,8-7 0,3-10 0,7-3 0,-17 8 0,1-3 0,-12 7 0,1-1-814,16-12 1,0-2 813,-13 7 0,-3-1 0,2-4 0,0-2 0,-2 0 0,0-4-727,-4 1 1,2-4 0,-5 4 726,-2-2 0,-1 0 0,0 0 0,2-5 0,-4 3 0,-6-5 0,-2 0 0,10-14 0,-2-2 0,-4 3 0,-2-1 0,1-2 0,-2 0 0,-6 9 0,-1 1-535,0 0 1,0 0 534,-3 6 0,-1 0 0,0-1 0,0 2 0,0 6 0,0 0-172,-3-4 0,0 4 172,11-19 0,-5-12 0,-2 28 0,5-10 1317,-4 13-1317,9-11 2167,-11 30-2167,12-41 0,-14 50 0,13-36 0,-6 18 0,0 0 0,3-7 0,-7 10 0,6-1 0,-1-10 1284,14-3-1284,-13 15 451,12-12-451,-11 19 0,1-8 0,8 3 0,-2-3 0,-2 8 0,4-4 0,-4 5 0,4 0 0,-5-3 0,20-13 0,-20 13 0,19-11 0,-19 19 0,0-1 0,4 2 0,-9 4 0,9-4 0,-9 3 0,4-3 0,0 1 0,-4 2 0,5-7 0,-6 7 0,1-3 0,-1 5 0,0 4 0,0-3 0,-2 7 0,-2-6 0,12-4 0,-5 0 0,7-1 0,-5 3 0,-7 8 0,7-8 0,-5 8 0,8-4 0,-4 4 0,4 0 0,1-4 0,4 2 0,-2-3 0,7 0 0,-8 4 0,3-4 0,-5 5 0,0 0 0,0 0 0,-4 1 0,3 2 0,-8-1 0,23-2 0,-10-1 0,12 1 0,-6 0 0,-4 6 0,24-8 0,-14 8 0,9-4 0,-9 1 0,-2 3 0,10-4 0,0 1 0,-6 3 0,-1-4 0,-5 6 0,-6-1 0,-1 1 0,-5 0 0,6-4 0,-9 3 0,12 0 0,-12 2 0,32-1 0,-18-2 0,15-2 0,-16 3 0,-3 5 0,4 0 0,1 4 0,-1 0 0,0 0 0,1 0 0,-1 0 0,1 0 0,-1 0 0,1 0 0,-1 0 0,1 0 0,-1 0 0,1 0 0,-1 0 0,0 4 0,1 0 0,-1 5 0,-4-1 0,3 1 0,-9-1 0,5 0 0,-1-3 0,1 2 0,6-6 0,-1 7 0,1-3 0,-1 3 0,0 1 0,1-1 0,5-3 0,-9 3 0,8-4 0,-10 5 0,0-1 0,0 0 0,-1 1 0,-4-1 0,4 0 0,-4 0 0,-1 0 0,-5 0 0,4 0 0,-7-1 0,7 1 0,-8-1 0,8 1 0,-3 0 0,-1-4 0,0 3 0,-5-3 0,0 0 0,-3 0 0,-2-1 0,-4-3 0,7 6 0,-5-2 0,5 3 0,-7-3 0,1 1 0,-1-4 0,4 5 0,-2-2 0,2 0 0,-3 2 0,-4-5 0,3 2 0,-3 0 0,0-2 0,3 2 0,-6-3 0,5 0 0,-5 2 0,6-1 0,-3 2 0,1-3 0,1 0 0,-2 0 0,8 0 0,-4 0 0,7 0 0,-2 0 0,3 0 0,0 0 0,0 0 0,0 0 0,0 0 0,5 0 0,-4 0 0,0 0 0,-2 0 0,-3 0 0,1 0 0,-2 0 0,-3 0 0,-4 0 0,-1 0 0,-3 0 0,1 0 0,-1 0 0,0 0 0,0 0 0,0 0 0,0 0 0,0 0 0,1 0 0,-1 0 0,0 0 0,0 0 0,-3 0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5T20:33:53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1007 24575,'9'0'0,"5"-4"0,9 0 0,1-11 0,12 1 0,-1-6 0,8-2 0,1 8 0,5-7 0,-4 3 0,9-5 0,3-1 0,1-3 0,-7 8 0,3-4 0,-9 6 0,11-6 0,-6 0 0,5-1 0,-10 3 0,4 3 0,0 0 0,-9 1 0,8 3 0,-15-2 0,4 7 0,-5-3 0,1 4 0,-1 0 0,0 0 0,0 0 0,5 0 0,-3 0 0,8-1 0,-4-3 0,1 2 0,3 1 0,-4 2 0,1 2 0,3-3 0,-4-1 0,1 1 0,3-1 0,-4 1 0,1-4 0,-2 3 0,0-3 0,-3 3 0,-2 1 0,-1-3 0,-3 6 0,0-6 0,3 7 0,-3-4 0,4 0 0,-5 0 0,4 0 0,-3 0 0,14-3 0,-7-1 0,7-1 0,-15 2 0,4 3 0,-7 4 0,7-4 0,-8 4 0,8-4 0,-3 0 0,4 0 0,0 4 0,0-3 0,0 2 0,6-3 0,0 3 0,0-2 0,10 2 0,-13-3 0,13-1 0,-10 0 0,6 0 0,-6 1 0,-1 0 0,-5 0 0,1-1 0,-1 1 0,0 4 0,0-3 0,0 2 0,0-3 0,1 4 0,-6-3 0,4 6 0,-3-6 0,4 6 0,0-3 0,0 1 0,1 2 0,-1-6 0,5 6 0,-4-3 0,5 1 0,-6 2 0,0-3 0,0 4 0,0 0 0,0 0 0,0 0 0,1 0 0,-1 0 0,0 0 0,0 0 0,5 0 0,-3 0 0,3 0 0,-5 0 0,0 0 0,0 0 0,0 0 0,-4 0 0,3 4 0,-8 0 0,4 0 0,-9 3 0,4-7 0,-4 3 0,4-3 0,5 0 0,-4 4 0,8-4 0,-3 7 0,4-2 0,0-1 0,0 3 0,-4-6 0,-2 6 0,1-3 0,-4 4 0,4-1 0,-5 1 0,0-1 0,0 0 0,0 1 0,0-1 0,1 0 0,-5 0 0,3-3 0,-3 3 0,1-6 0,2 5 0,-7-5 0,8 2 0,0 1 0,2 0 0,2 3 0,-4-2 0,0 1 0,1-2 0,-1 4 0,0-1 0,0 0 0,-4 0 0,3 1 0,-2-1 0,-1 0 0,9 3 0,-11-3 0,11 0 0,-12-1 0,2-5 0,-3 5 0,-1-5 0,1 2 0,-1 0 0,1-2 0,-4 4 0,3-4 0,-6 4 0,5-4 0,-5 2 0,6 0 0,-6-3 0,2 3 0,-2-3 0,-1 3 0,0-2 0,0 1 0,3-2 0,1 3 0,0-2 0,-1 2 0,1-3 0,-4 0 0,7 0 0,-6 0 0,6 0 0,-6 0 0,6 0 0,-3 3 0,3-2 0,1 2 0,-4-3 0,-1 0 0,1 0 0,-3 0 0,5 0 0,-5 0 0,6 0 0,-3 0 0,4 0 0,-1 0 0,1 0 0,-1 0 0,-2 0 0,1 0 0,-5 0 0,3 0 0,-4 0 0,3 0 0,-2 0 0,6 0 0,-3 0 0,0 0 0,3 0 0,-3 0 0,4 0 0,-1 0 0,-2 0 0,-2 0 0,0 0 0,-2 0 0,3 0 0,-1 0 0,-2 0 0,1 0 0,-1 0 0,-1 0 0,0 0 0,0 0 0,0 0 0,-3-3 0,0 3 0,-3-3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5T20:33:5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24575,'27'0'0,"6"0"0,11 0 0,6 0 0,6 0 0,0 0 0,0 0 0,0 0 0,0 0 0,-15 0 0,12 0 0,-23 4 0,23 5 0,-13 4 0,9 9 0,-5-4 0,-1 4 0,0-1 0,1 1 0,-1 4 0,1-4 0,-1 3 0,-3-3 0,2 4 0,-1 5 0,-1-3 0,4 3 0,-8-2 0,7-2 0,-11 7 0,5-7 0,-6 7 0,4-7 0,0 7 0,-5-8 0,-1 3 0,10 6 0,-11-8 0,17 10 0,-20-13 0,9 2 0,-8 3 0,3-3 0,1 3 0,-5-4 0,9 1 0,-8 3 0,8-2 0,-8 2 0,3-5 0,-5 1 0,5-1 0,-3 5 0,3-2 0,-4 1 0,0 1 0,0-4 0,1 9 0,10 7 0,-8-4 0,4 3 0,-8-12 0,-8-5 0,7 1 0,-8-6 0,4 0 0,-9-4 0,3-1 0,-2 0 0,-1-2 0,2 1 0,-5-5 0,6 6 0,-6-6 0,2 2 0,-2-3 0,-1 3 0,0-2 0,1 2 0,-1-2 0,0-1 0,0 0 0,3 2 0,-2-1 0,2 2 0,-3-3 0,-3 0 0,3 0 0,-3-3 0,3 3 0,1-5 0,-1 4 0,0-2 0,0 1 0,3 1 0,-2-1 0,6 2 0,-6 1 0,6-1 0,-6 0 0,5-2 0,-5 1 0,9 2 0,-5 0 0,2-1 0,-4 0 0,1-2 0,-3 2 0,5 0 0,-5 0 0,3 1 0,-4-1 0,3 0 0,-2-2 0,6 2 0,-6-3 0,6 1 0,-6 1 0,5-4 0,-5 1 0,6 1 0,-3-2 0,0 2 0,3-3 0,0 3 0,1-2 0,-1 1 0,0-2 0,-3 3 0,0-2 0,3 2 0,-6 0 0,6-3 0,-3 3 0,3 0 0,1-2 0,-1 5 0,5-6 0,-4 6 0,7-5 0,-6 2 0,6 0 0,-6-2 0,2 2 0,-4-3 0,1 3 0,-4-2 0,3 2 0,-6-3 0,2 0 0,1 0 0,-3 0 0,2 0 0,-3 0 0,0 0 0,1 0 0,-1 0 0,0 0 0,-3-2 0,-3-2 0,-7-9 0,2 8 0,-1-5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5T20:34:57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171 164 24575,'-11'-6'0,"2"2"0,-3-5 0,6 3 0,-4 0 0,5 0 0,-1 0 0,-1 0 0,2 0 0,-1 2 0,3-1 0,-2 4 0,4-4 0,-4 2 0,2-3 0,-3 0 0,0 0 0,1 0 0,2 0 0,-3 3 0,3-2 0,-3 1 0,0-2 0,3 0 0,-2 3 0,4-2 0,-4 1 0,1-2 0,1 0 0,-2 3 0,4-3 0,-4 6 0,4-3 0,-1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5T20:34:59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0 24575,'-9'3'0,"0"1"0,-1 2 0,1 0 0,3 0 0,0 0 0,0 0 0,0 0 0,3 0 0,-2 0 0,1 0 0,-2 0 0,3 0 0,-3 0 0,3 0 0,-3-2 0,3 1 0,-3-2 0,3 1 0,0 1 0,0-2 0,1 3 0,1 0 0,-4-3 0,4 2 0,-4-4 0,4 1 0,-1-2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5T20:35:01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174 138 24575,'-5'0'0,"2"-3"0,-3 3 0,0-9 0,-4 5 0,3-6 0,-5 4 0,8 0 0,-8-1 0,5 1 0,-3-1 0,4 1 0,0 0 0,0 0 0,-3-1 0,2 1 0,-2 0 0,3 0 0,0-1 0,-1 1 0,1 0 0,0 3 0,3-3 0,-2 6 0,4-6 0,-4 6 0,4-3 0,-2 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5T20:35:07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24575,'-6'3'0,"0"4"0,-4 0 0,3 5 0,-3-1 0,4-1 0,-4 3 0,6-3 0,-8 0 0,8 3 0,-6-6 0,4 2 0,0-3 0,0 0 0,2 0 0,-1 1 0,4-1 0,-4 0 0,2 0 0,-3 0 0,0 0 0,2 0 0,-1-3 0,4 2 0,-4-4 0,4 4 0,-4-1 0,4 1 0,-1 1 0,2-3 0,0-1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5T20:35:09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207 207 24575,'-5'0'0,"-1"0"0,0-2 0,0-2 0,0 1 0,3-6 0,-6 5 0,5-6 0,-3 0 0,-1 6 0,6-8 0,-6 8 0,1-6 0,3 4 0,-7 0 0,7 0 0,-5-1 0,3 1 0,-1 0 0,1 0 0,0 0 0,0 2 0,3-1 0,-3 4 0,3-5 0,-3 3 0,0-3 0,3 1 0,-2 2 0,4-3 0,-4 3 0,5-3 0,-6 0 0,6 0 0,-6 0 0,3 2 0,0-1 0,-3 4 0,6-4 0,-5 4 0,4-2 0,-1 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5T20:35:15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24575,'0'6'0,"-2"0"0,1 3 0,-5 1 0,3 3 0,-4-2 0,-2 1 0,4-2 0,-3 1 0,4 1 0,-2-5 0,0 2 0,-1 1 0,1-3 0,2 5 0,-1-5 0,2 2 0,-4 1 0,1-3 0,2 2 0,-1 0 0,4-2 0,-5 2 0,6-3 0,-6 1 0,6-1 0,-6 0 0,6 0 0,-3 0 0,0 0 0,3 0 0,-3 0 0,0-3 0,2 3 0,-1-6 0,2 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5T20:39:00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24575,'6'0'0,"3"0"0,1 0 0,0 0 0,3 0 0,-6 0 0,9 0 0,-4 0 0,5 0 0,-4 0 0,1 0 0,-1 0 0,5-3 0,-4 2 0,7 4 0,-2 2 0,3 5 0,-4-2 0,3-1 0,-2 0 0,3 0 0,0 1 0,0-1 0,0 0 0,0 1 0,0-4 0,-3 2 0,2-5 0,-7 5 0,4-3 0,-1 1 0,-2 2 0,2-5 0,-4 5 0,1-5 0,-1 4 0,1-1 0,3 0 0,-2 2 0,2-2 0,-3-1 0,-1 3 0,1-2 0,-1 0 0,1-1 0,-1 0 0,1-3 0,-1 3 0,4 1 0,-2-3 0,2 5 0,1-5 0,-4 1 0,7-2 0,-2 0 0,-1 0 0,3 0 0,-3 0 0,1 3 0,2-2 0,-7 2 0,7-3 0,-2 0 0,-1 0 0,-1 0 0,1 0 0,-4 0 0,3 0 0,1 0 0,-4 0 0,4 0 0,-5 0 0,1 0 0,-1 0 0,-3 0 0,3 0 0,-3 0 0,10 0 0,-5 0 0,8 0 0,-8 0 0,2 0 0,0 0 0,2 0 0,-1 0 0,3 0 0,-6 0 0,2 0 0,-4 0 0,1 0 0,-1 0 0,1 0 0,-4 0 0,0 0 0,-1 0 0,-2 0 0,2 0 0,0 0 0,-2 0 0,2 0 0,-3 0 0,0 0 0,0-2 0,0 1 0,0-2 0,0 1 0,4 1 0,-3-2 0,5 0 0,-5 2 0,3-2 0,-4 3 0,0 0 0,-5 0 0,-7-6 0,-5 5 0,-4-8 0,1 5 0,1-3 0,-4-3 0,-1 2 0,-1-2 0,2 3 0,4-3 0,-1 5 0,4-4 0,-3 6 0,7-3 0,-4 2 0,7-1 0,-2 4 0,5-4 0,-5 4 0,1-4 0,-1 2 0,-1 0 0,2-3 0,-1 5 0,1-4 0,-1 4 0,1-4 0,-1 4 0,7-2 0,2 3 0,3 0 0,5 3 0,-5 1 0,10 3 0,-6-1 0,7 1 0,-5-3 0,1 2 0,-1-2 0,1 2 0,-1 1 0,-3-3 0,0 1 0,-4-4 0,0 4 0,0-4 0,0 2 0,-2-1 0,1-1 0,-4 4 0,4-5 0,-5 5 0,6-4 0,-3 4 0,3-1 0,0 1 0,0 2 0,0-2 0,0 1 0,0-2 0,-2 1 0,-2-2 0,-2 3 0,3-3 0,-2 2 0,4-4 0,-2 4 0,1-2 0,-2 2 0,-2 1 0,0 0 0,0 0 0,0 0 0,-2 0 0,1 3 0,-5 1 0,2 4 0,-2-1 0,2 0 0,-2 1 0,2-1 0,-2 1 0,-1-4 0,4 2 0,-3-5 0,5 3 0,-4-4 0,4 0 0,-1 0 0,-1 0 0,2 0 0,-4 0 0,4 3 0,-4-2 0,4 3 0,-4-1 0,4-2 0,-5 2 0,5-3 0,-1 0 0,2 0 0,-3 0 0,3 0 0,-3-3 0,3-1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5T19:36:57.1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53 16383,'70'0'0,"-9"0"0,-6 0 0,-10 0 0,9 0 0,-18 0 0,10 0 0,-12 0 0,16 0 0,-11 0 0,9 0 0,-14 0 0,8 0 0,-9 0 0,0 0 0,3 0 0,-2 0 0,0 0 0,7 0 0,-12 0 0,13 0 0,-3 0 0,4 0 0,-5 0 0,5 0 0,-10 0 0,4 0 0,-5-7 0,1 5 0,-6-5 0,0 7 0,-5 0 0,0 0 0,-4 0 0,0 0 0,-5 0 0,5 0 0,-4 0 0,3-3 0,-3-1 0,3 0 0,2-2 0,-1 5 0,3-5 0,-3 1 0,1 1 0,-5 1 0,1 3 0,-2 0 0,6 0 0,-3 0 0,-1 0 0,2 0 0,1 0 0,4 0 0,0 3 0,5 2 0,-4-1 0,0 2 0,-2-5 0,-6 5 0,2-5 0,-1 2 0,-2-3 0,1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5T19:54:58.9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2880 0 16383,'-70'0'0,"-10"0"0,15 0 0,-26 0 0,11 0 0,-20 0 0,6 0 0,-1 0 0,3 0 0,7 0 0,6 0 0,-4 0 0,17 0 0,-9 0 0,12 0 0,4 0 0,-1 0 0,15 0 0,-16 0 0,9 0 0,-30 0 0,21 4 0,-5 1 0,7 4 0,12-4 0,-10-1 0,3-4 0,3 0 0,-5 0 0,6 0 0,1 0 0,6 0 0,-1 0 0,-13 0 0,15 0 0,-9 0 0,18 0 0,6 0 0,-4 0 0,8 0 0,-8 0 0,8 0 0,-4 0 0,5 0 0,0 0 0,0 0 0,4 0 0,-3 0 0,6 0 0,-2 0 0,1 0 0,2 0 0,-8 0 0,11 3 0,-7-2 0,3 1 0,1-2 0,-4 0 0,2 3 0,3-2 0,-1 15 0,2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5T19:57:12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0 24575,'0'12'0,"0"12"0,-6-5 0,1 16 0,-9-15 0,6 11 0,-6-8 0,5 8 0,-2-4 0,-4 2 0,9-2 0,-12 0 0,10-4 0,-4 4 0,1-5 0,1-4 0,2 3 0,-2-7 0,3 7 0,-3-6 0,5 2 0,-4-4 0,6-2 0,-4 1 0,4-5 0,-3 2 0,5-3 0,-1 0 0,2 0 0,0 0 0,-3-3 0,2 2 0,-1-2 0,2 3 0,0 0 0,0-1 0,0 2 0,-3-1 0,2 0 0,-1 0 0,2 0 0,0 0 0,-3-3 0,2 3 0,-1-3 0,2 0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5T19:57:13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24575,'12'0'0,"0"0"0,6 0 0,-4 0 0,12 0 0,-11 0 0,11 0 0,-8 0 0,9 0 0,-4 0 0,4 0 0,-5 0 0,0 0 0,0 0 0,0 0 0,0 0 0,0 3 0,-3-2 0,2 5 0,-3-5 0,1 2 0,2 1 0,-7-3 0,7 2 0,-6 0 0,6-2 0,-7 4 0,8-4 0,-8 2 0,3-3 0,-6 3 0,1-2 0,-1 1 0,-1 1 0,-1-2 0,-3 1 0,1-2 0,-1 0 0,-3 3 0,0-3 0,-3 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5T19:57:16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1079 24575,'18'25'0,"-1"-4"0,18 18 0,1-6 0,8 14 0,9-3 0,2 1 0,14 12 0,-9-19 0,15 19 0,-28-32 0,-5 4 0,1-1 0,14 1 0,-14-2 0,3 0 0,31 5 0,-1 9 0,15-7 0,-8 8-473,-34-22 0,2 0 473,-4-1 0,0 1 0,4 2 0,0 0 0,0-2 0,0 0 0,-1 0 0,1 0 0,0 0 0,0-1 0,0-2 0,0 0 0,0 0 0,0 0 0,-1 0 0,1 0 0,0-3 0,0 1 0,0 1 0,0 0 0,43 7 0,-44-9 0,0 0 0,45 8 0,-45-11 0,2 1 0,2-1 0,1 1 0,1-1 0,0 1 0,7 1 0,2-2 0,4 0 0,2-2 0,2 0 0,4 0 0,-8-1 0,4-1 0,-2 0-1031,21 1 0,-1 0 1031,8 3 0,1 0-1447,-9-7 0,2-1 1447,-19-1 0,3 0 0,-1-1 0,-3 0 0,-2-1 0,5-1 0,19 1 0,5 0 0,-8 0 0,-5 0 0,-2 0-666,-14 1 0,3 0 0,-2-3 666,17-3 0,0-3 0,-22 3 0,3 0 0,0-1 0,2-3 0,0-1 0,-1-1 0,27-7 0,-2 1 0,0 2 0,-1 0 0,-4-4 0,-1-2 0,-5 1 0,1-1 0,3 1 0,0-3 0,-8-2 0,0-2 0,3 3 0,1 0 0,-5 1 0,-1-1 0,-3-1 0,-2 0 0,-3 2 0,-2 1 153,-6-1 0,2-3-153,15-10 0,-1-1 0,-17 10 0,-2 1 341,12-10 1,-2 1-342,-17 9 0,-3 0 0,33-18 0,-35 16 0,0-1 0,28-19 2521,-12 5-2521,0-6 0,1 0 0,-12 7 0,-12 10 0,-1-1 0,7-8 0,20-17 0,-10 2 0,12-4 0,-3-4 0,-24 27 0,1-1 1277,-6 4 1,0 0-1278,5-2 0,3-2 0,11-9 0,0 2 0,-13 11 0,-1 1-133,4-3 0,1 0 133,-2 2 0,-3 2 0,2-1 533,1-5 0,-1-1-533,-9 8 209,20-28-209,-24 22 0,2-4 0,-3 6 752,-9 7-752,-2 5 74,-8 4-74,-1 5 0,-4 5 0,-2 3 0,1-1 0,-4 1 0,2 0 0,-3 1 0,0-1 0,0 0 0,0 0 0,0 0 0,0 1 0,0-1 0,0 0 0,0 0 0,2 0 0,-1-1 0,1 4 0,-2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5T19:57:29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2234 3452 24575,'-12'0'0,"-7"0"0,-9 0 0,-15 0 0,-15 0 0,-1 0 0,-16 0 0,28 0 0,-13 0 0,15 0 0,-11 0 0,6 0 0,-5 0 0,10 0 0,-4 0 0,6 0 0,0 0 0,0 0 0,-1 0 0,1 0 0,-1 0 0,6-4 0,1 3 0,5-3 0,0 1 0,0-2 0,4-2 0,-3-5 0,4 3 0,-5-6 0,-6 2 0,-15-15 0,5 3 0,-6-9 0,11 8 0,7-4 0,-13-3 0,6-3 0,0 3 0,-8-15 0,16 10 0,-18-13 0,24 12 0,-10-2 0,11 1 0,-4-5 0,1 0 0,5 1 0,0 1 0,4-1 0,-3 1 0,2-6 0,4 9 0,-2-8 0,8 4 0,-5-1 0,4-4 0,2 6 0,-1-1 0,7 6 0,-9 1 0,14 5 0,-10-1 0,6-4 0,1-1 0,0-1 0,4-3 0,0 4 0,0-1 0,0 2 0,0 0 0,0 4 0,0-10 0,0 10 0,0-9 0,4 3 0,1-4 0,7-1 0,-2 1 0,6-1 0,-2 1 0,3 5 0,-4-5 0,3 10 0,-3-9 0,3 8 0,-3-3 0,2 10 0,-3-5 0,3 9 0,1-3 0,-1-1 0,4 3 0,6-9 0,2 3 0,6-4 0,-6 3 0,12-3 0,-8 3 0,9-5 0,-5 2 0,19-9 0,-14 6 0,14-1 0,-20 8 0,0 8 0,1-7 0,-3 11 0,3-11 0,-2 8 0,1-1 0,4-3 0,-4 8 0,3-4 0,0 1 0,1 2 0,6-3 0,5 3 0,-9 4 0,27-10 0,-24 8 0,20-5 0,-25 9 0,4-1 0,-3 4 0,10-4 0,-4 4 0,4 0 0,0 4 0,-4-3 0,9 3 0,-9 0 0,10 1 0,-10 0 0,9 3 0,-9-3 0,4 1 0,-5 2 0,-6-7 0,-1 7 0,-5-2 0,1-1 0,-6 3 0,15-2 0,-18 3 0,17 0 0,-20 0 0,10 0 0,-12 0 0,7 0 0,-3 0 0,4 0 0,6 0 0,-1 0 0,0 0 0,-4 0 0,3-4 0,-4 3 0,6-3 0,-1 4 0,0-3 0,0 2 0,0-3 0,-4 4 0,3-3 0,-3 2 0,4-3 0,0 4 0,0 0 0,0 0 0,0 0 0,-4 0 0,3 0 0,-8 0 0,8 0 0,-3 0 0,0 0 0,3 0 0,-8 0 0,8 0 0,-8 0 0,4 0 0,-5 0 0,0 0 0,-4 0 0,10 0 0,-12 0 0,7 0 0,-10 0 0,5 4 0,0 0 0,4 0 0,5-1 0,5-7 0,7-1 0,4 0 0,12-3 0,4 3 0,11-1 0,0-3 0,0 8 0,0-3 0,0 4 0,0 0 0,0 0 0,0 0 0,0 0 0,0 0 0,-12 0 0,3 0 0,-5 0 0,8 0 0,0 0 0,-2 0 0,-6 0 0,21 0 0,-16 0 0,-5 0 0,1 0 0,-6 0 0,27-5 0,15-1 0,-6-5-537,-39 5 0,4 0 537,34-1 0,2 1-1393,-29 2 1,4 1 1392,28 0 0,14 0 0,-13 2 0,-27 1 0,-2 0 0,15 0 0,8 0 0,-7 0-733,-4 0 1,-4 0 732,11 0 0,-2 0-344,-15 0 0,-3 0 344,-3 0 0,-3 0 620,24 0-620,6 0 0,-15 0 0,4 0 2528,-23 0-2528,21 0 0,-10 0 0,16 0 0,14 0 0,1 0 114,-23 0 1,5 0-115,7 0 0,4 0-943,-10 0 0,4 0 0,2 0 943,6 0 0,2 0 0,0 0 0,5 0 0,0 0 0,-3 0 0,-14 0 0,-4 0 0,2 0-738,8 0 1,1 0 0,-3 0 737,14 0 0,-3 0 0,-21 0 0,1 0 0,-1 0-465,26 0 1,-6 0 464,-30 0 0,-3 0 277,7-1 1,-4 2-278,14 4 3043,10 4-3043,-23 5 2892,-32-3-2892,7-4 1436,-13-7-1436,24 0 679,0 0-679,6 5 0,0 0 0,20 10 0,-2-4 0,-24 0 0,0-1 0,31 7 0,-9-1 0,-5 2 0,-15-3 0,10 0 0,-6 2 0,-5-3 0,-7 4 0,-2-1 0,-9-1 0,5 0 0,-5 5 0,-5-5 0,4 5 0,-4-6 0,0 5 0,5 1 0,-9-1 0,10 5 0,-10-5 0,5 5 0,-6-5 0,-3 2 0,2-6 0,-7 5 0,3-6 0,-4 6 0,4-6 0,-3 6 0,3-2 0,-3 3 0,0 0 0,0 0 0,0 0 0,-1 0 0,8 14 0,-5-6 0,6 12 0,-7-10 0,-3 5 0,3 2 0,-3 4 0,1 0 0,-1 1 0,-5-6 0,0-1 0,1-5 0,-2-4 0,1 3 0,0-8 0,0 8 0,-4-8 0,0 4 0,-1-1 0,-2-3 0,3 4 0,-4-5 0,0 14 0,0-10 0,0 14 0,0-16 0,0 7 0,0-8 0,0 8 0,0-4 0,0 5 0,0-4 0,0 3 0,0-8 0,-4 8 0,0-3 0,-4-1 0,-3 0 0,3-1 0,-3-3 0,0 8 0,2-7 0,-6 6 0,3-2 0,-4 4 0,3 5 0,-2 2 0,2-1 0,-1 4 0,-1-9 0,6 4 0,-6-5 0,3-4 0,-3-1 0,1-9 0,6 3 0,2 12 0,2 2 0,3 14 0,-7-5 0,0-6 0,-5-1 0,-4 6 0,-4 2 0,-2 5 0,-10 7 0,5-12 0,-8 2 0,5-9 0,-15 4 0,-1-9 0,-5 4 0,-9-13 0,10-6 0,-25-3 0,11-1 0,-12-3 0,1 4 0,-3-5 0,-6 5 0,0 2 0,-8 0 0,-1 3 0,44-11 0,-2 0 0,1 0 0,1 0 0,-26 6 0,-5-5 0,29-1 0,-5 0 0,13 0 0,12-1 0,5 0 0,13-4 0,-7-1 0,2-3 0,-13 4 0,-18 6 0,-15 0 0,-21 6-387,35-11 1,0 1 386,-1 0 0,0-1 0,-3-1 0,0-1 0,5 0 0,-1-1 0,-4-2 0,0 0 0,-41 0 0,42 0 0,0 0 0,-40 0 0,-1 4-45,26-2 45,-3 7 0,25-8 0,-15 7 0,16-7 0,8 7 771,16-4-771,8 2 47,-8-2-47,-15-1 0,-24-8 0,8 4 0,-5 1-1039,-8-3 1,-4 1 1038,-24 2 0,-4 0-1040,29 0 0,1 0 0,-3 0 1040,-7 0 0,-3 0 0,0 0 0,-5 0 0,0 0 0,3 0 0,-16 0 0,0 0 0,19 2 0,-2 0 0,4 1 0,-7 0 0,1 2-672,17-1 0,-3 2 0,2-2 672,-26 1 0,6-2-596,25 1 0,4-1 596,-5-3 0,5 0 996,-8 0-996,-5 0 2669,26 0-2669,15 0 2392,6 0-2392,-13 0 1790,-5 0-1790,-19 0 0,-2 0 0,-12 0 0,-18 0-517,34 0 1,-2 0 516,-3 0 0,-3 0 0,-10 0 0,0 0 0,7 0 0,1 0 0,-4 0 0,0 0 0,4-1 0,1 2 0,3 1 0,2 1 0,2 0 0,4 0 0,-26 4 0,-4-2 0,35-5 0,-6 0 0,21 3 0,19-2 0,-6 2 0,0-3 1591,-8 0-1591,-9 0 0,8 0 0,-34-5 0,28 4 0,-33-4 0,27 5 0,-4 0 0,1 0 0,11 0 0,-4 0 0,8 0 0,-3 0 0,5 0 0,5 0 0,0 0 0,5 0 0,0 0 0,4 0 0,1 0 0,3 0 0,1 0 0,-1 0 0,1-3 0,-1 2 0,1-2 0,-4 3 0,2-3 0,-2-1 0,4 0 0,-1-2 0,1 3 0,0-1 0,-5-3 0,4 4 0,-7-5 0,3 1 0,-4 0 0,0 3 0,0-3 0,0 6 0,-1-6 0,1 7 0,0-4 0,0 4 0,0-3 0,0 2 0,0-5 0,0 5 0,0-3 0,4 1 0,-3 3 0,6-3 0,-2 3 0,4 0 0,3-3 0,-3 2 0,3-1 0,-4-1 0,4 2 0,-2-5 0,2 5 0,-4-2 0,1 0 0,-1 2 0,1-2 0,3 3 0,-7 0 0,6 0 0,-6 0 0,4 0 0,-1 0 0,1 0 0,-1 0 0,1 0 0,-1 0 0,4 0 0,-8 0 0,6 0 0,-7 0 0,5 0 0,-3-3 0,3 2 0,-4-5 0,5 5 0,3-5 0,-3 5 0,6-1 0,-2-1 0,0 2 0,2-1 0,-2 2 0,3-3 0,-1 2 0,1-2 0,0 3 0,0 0 0,0 0 0,1 0 0,-1 0 0,0 0 0,0 0 0,0 0 0,0-2 0,-1 1 0,2-2 0,-1 3 0,0-2 0,0 1 0,0-2 0,-1 0 0,1 3 0,0-3 0,0 3 0,3-3 0,-2 3 0,1-3 0,-2 3 0,0-3 0,1 3 0,-1-3 0,0 3 0,0 0 0,0 0 0,1 0 0,-1 0 0,0 0 0,0 0 0,0 0 0,1 0 0,-1 0 0,1 0 0,-1 0 0,0 0 0,1 0 0,2 0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5T20:49:11.2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1 121 16383,'71'0'0,"-3"0"0,-12 0 0,0 0 0,13 0 0,-15 0 0,42 0 0,-26 0 0,7 0 0,18 0 0,-53 0 0,9 0 0,0 0 0,-11 0 0,54 5 0,-44 0 0,33 6 0,-19-2 0,12 1 0,3-4 0,-27-1 0,32-5 0,-6-11 0,-23 5 0,4-2 0,5-6 0,0-2 0,-7 4 0,-2-1 0,0 2 0,-1-1 0,-4 1 0,2 1 0,15 2 0,2 2 0,-1-3 0,0 0 0,13 5 0,-2 1 0,-19-1 0,-2 2 0,-3 1 0,-3 2 0,27-1 0,-1 0 0,-7 0 0,-9 0 0,-17 3 0,-6-2 0,-3 3 0,-7-4 0,13 0 0,-9 0 0,4 3 0,-9 1 0,14 5 0,-12-5 0,13 4 0,-15-7 0,-2 2 0,-8 0 0,0-2 0,-5 2 0,4-3 0,-3 0 0,6 0 0,-6 0 0,4 0 0,-1 0 0,-3 0 0,7 0 0,-8 0 0,3 0 0,3 0 0,-5 0 0,5 0 0,-1 0 0,0 0 0,4 3 0,0-2 0,5 2 0,-4 1 0,8-4 0,-3 4 0,9 0 0,-4-3 0,10 2 0,-5-3 0,0 4 0,5-3 0,-10 2 0,9-3 0,-3 4 0,-1-3 0,-1 3 0,0-4 0,-3 4 0,-1-4 0,-2 4 0,-8-4 0,8 4 0,-8-4 0,4 7 0,-5-6 0,-4 5 0,3-5 0,-2 5 0,3-5 0,-4 2 0,3 1 0,-2-4 0,3 4 0,0-1 0,5-2 0,-4 5 0,8-1 0,-3-1 0,-1 3 0,0-6 0,-5 5 0,0-5 0,0 2 0,-3-3 0,-2 0 0,-1 0 0,-3 0 0,28 0 0,10 0 0,21 0 0,4 0 0,-12 0 0,-2 0 0,1-4 0,-12 3 0,10-4 0,-16 5 0,23-5 0,-2-1 0,13 1 0,-9 0 0,-2 5 0,-10 0 0,-1 0 0,-3 0 0,-9 0 0,10 0 0,-10 0 0,9 0 0,-9 0 0,10 0 0,-15-4 0,7-1 0,-18-2 0,-2 2 0,22 2 0,11 3 0,27 0 0,-37-3 0,0 0 0,37 2 0,5-9 0,-6 4 0,-33-2 0,3-1 0,0 3 0,3-1 0,5-2 0,2 0 0,-1 2 0,-2 2 0,28-2 0,7-3 0,-33 9 0,6-4 0,-15 5 0,-7 0 0,-15 0 0,-2 0 0,-14 0 0,6 0 0,10 0 0,10 0 0,12 0 0,0 0 0,0 0 0,0 0 0,13-5 0,10 4 0,-10-3 0,12 4 0,-23 0 0,12 0 0,-6 0 0,-7 0 0,-13 0 0,-2 0 0,-9 0 0,0 0 0,-6 3 0,-5 1 0,0 3 0,0 1 0,-4-1 0,0 0 0,-5-4 0,1 3 0,5-5 0,-2 2 0,3-3 0,3 0 0,-8 0 0,5 0 0,-3 0 0,-2 0 0,2 0 0,-1 0 0,-1 0 0,1 0 0,3 0 0,-4 0 0,5 0 0,-7 0 0,1 0 0,5 0 0,-4 0 0,5 0 0,-7 0 0,1 0 0,5 0 0,0 0 0,2 0 0,-4 0 0,-3 0 0,5 3 0,-7-2 0,9 2 0,-7 0 0,0-3 0,7 3 0,-7 0 0,7-2 0,-5 2 0,0-3 0,1 2 0,3-1 0,-3 2 0,2-3 0,-6 0 0,3 2 0,-4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5T20:44:33.4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1 121 16383,'71'0'0,"-3"0"0,-12 0 0,0 0 0,13 0 0,-15 0 0,42 0 0,-26 0 0,7 0 0,18 0 0,-53 0 0,9 0 0,0 0 0,-11 0 0,54 5 0,-44 0 0,33 6 0,-19-2 0,12 1 0,3-4 0,-27-1 0,32-5 0,-6-11 0,-23 5 0,4-2 0,5-6 0,0-2 0,-7 4 0,-2-1 0,0 2 0,-1-1 0,-4 1 0,2 1 0,15 2 0,2 2 0,-1-3 0,0 0 0,13 5 0,-2 1 0,-19-1 0,-2 2 0,-3 1 0,-3 2 0,27-1 0,-1 0 0,-7 0 0,-9 0 0,-17 3 0,-6-2 0,-3 3 0,-7-4 0,13 0 0,-9 0 0,4 3 0,-9 1 0,14 5 0,-12-5 0,13 4 0,-15-7 0,-2 2 0,-8 0 0,0-2 0,-5 2 0,4-3 0,-3 0 0,6 0 0,-6 0 0,4 0 0,-1 0 0,-3 0 0,7 0 0,-8 0 0,3 0 0,3 0 0,-5 0 0,5 0 0,-1 0 0,0 0 0,4 3 0,0-2 0,5 2 0,-4 1 0,8-4 0,-3 4 0,9 0 0,-4-3 0,10 2 0,-5-3 0,0 4 0,5-3 0,-10 2 0,9-3 0,-3 4 0,-1-3 0,-1 3 0,0-4 0,-3 4 0,-1-4 0,-2 4 0,-8-4 0,8 4 0,-8-4 0,4 7 0,-5-6 0,-4 5 0,3-5 0,-2 5 0,3-5 0,-4 2 0,3 1 0,-2-4 0,3 4 0,0-1 0,5-2 0,-4 5 0,8-1 0,-3-1 0,-1 3 0,0-6 0,-5 5 0,0-5 0,0 2 0,-3-3 0,-2 0 0,-1 0 0,-3 0 0,28 0 0,10 0 0,21 0 0,4 0 0,-12 0 0,-2 0 0,1-4 0,-12 3 0,10-4 0,-16 5 0,23-5 0,-2-1 0,13 1 0,-9 0 0,-2 5 0,-10 0 0,-1 0 0,-3 0 0,-9 0 0,10 0 0,-10 0 0,9 0 0,-9 0 0,10 0 0,-15-4 0,7-1 0,-18-2 0,-2 2 0,22 2 0,11 3 0,27 0 0,-37-3 0,0 0 0,37 2 0,5-9 0,-6 4 0,-33-2 0,3-1 0,0 3 0,3-1 0,5-2 0,2 0 0,-1 2 0,-2 2 0,28-2 0,7-3 0,-33 9 0,6-4 0,-15 5 0,-7 0 0,-15 0 0,-2 0 0,-14 0 0,6 0 0,10 0 0,10 0 0,12 0 0,0 0 0,0 0 0,0 0 0,13-5 0,10 4 0,-10-3 0,12 4 0,-23 0 0,12 0 0,-6 0 0,-7 0 0,-13 0 0,-2 0 0,-9 0 0,0 0 0,-6 3 0,-5 1 0,0 3 0,0 1 0,-4-1 0,0 0 0,-5-4 0,1 3 0,5-5 0,-2 2 0,3-3 0,3 0 0,-8 0 0,5 0 0,-3 0 0,-2 0 0,2 0 0,-1 0 0,-1 0 0,1 0 0,3 0 0,-4 0 0,5 0 0,-7 0 0,1 0 0,5 0 0,-4 0 0,5 0 0,-7 0 0,1 0 0,5 0 0,0 0 0,2 0 0,-4 0 0,-3 0 0,5 3 0,-7-2 0,9 2 0,-7 0 0,0-3 0,7 3 0,-7 0 0,7-2 0,-5 2 0,0-3 0,1 2 0,3-1 0,-3 2 0,2-3 0,-6 0 0,3 2 0,-4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5T19:36:59.0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16383,'61'0'0,"-1"0"0,2 0 0,2 0 0,-15 0 0,30 0 0,-33 0 0,30 0 0,-25 0 0,9 0 0,-13 0 0,14 0 0,-26 0 0,12 0 0,-13 0 0,9 0 0,1 0 0,-6 0 0,-1 0 0,-5 0 0,1 0 0,-1 0 0,0 0 0,0 0 0,-4 0 0,3 0 0,-4 0 0,1 0 0,-1 0 0,-5 0 0,0 0 0,0 0 0,-4 0 0,4 0 0,-4 0 0,0 0 0,3 0 0,-2 0 0,3 0 0,0 0 0,5 0 0,-4 0 0,8 0 0,-3 0 0,4 0 0,0 0 0,0 0 0,0 0 0,-4 0 0,-1 0 0,-1 0 0,-3 0 0,0 0 0,-2 0 0,-6 0 0,2 0 0,3 0 0,-9 0 0,14 0 0,-14 0 0,7 0 0,-3 0 0,-1 0 0,8 0 0,-7 0 0,5 0 0,-3 0 0,-2 0 0,6 0 0,-7 0 0,8 0 0,-8 0 0,7 0 0,-6 0 0,2 0 0,-1 0 0,-2 2 0,4 2 0,-2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5T19:37:00.1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16383,'81'0'0,"4"0"0,-33 0 0,0 0 0,-4 0 0,-4 0 0,-9 0 0,2 0 0,-14 0 0,-1 0 0,-4 0 0,-4 0 0,5 0 0,-5 0 0,10 0 0,-10 0 0,7 0 0,-10 0 0,10 0 0,-3 0 0,1 0 0,-2 0 0,-4 0 0,3 0 0,0 0 0,3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5T19:37:01.2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16383,'69'0'0,"-7"0"0,-1 0 0,-24 0 0,21 0 0,-23 0 0,14 0 0,-10 0 0,-2 0 0,-5 0 0,-8 0 0,-3 0 0,-8 0 0,2 0 0,2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5T20:04:11.8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0 193 16383,'82'-4'0,"-19"-1"0,3-4 0,-19 0 0,5 0 0,1-1 0,-1 1 0,5 0 0,5-1 0,-6 5 0,0 1 0,0 4 0,20 0 0,-25 0 0,17 0 0,-24 0 0,7 0 0,-1 0 0,-6 0 0,-2 0 0,-13 0 0,7 0 0,-12 0 0,-2 0 0,-1 0 0,-6 0 0,2 0 0,-1 0 0,14 0 0,10 0 0,12 0 0,4-8 0,1 5 0,-1-9 0,20 6 0,5-10 0,14 9 0,-45-1 0,0 1 0,44 5 0,-43-3 0,0 0 0,43 4 0,-20-4 0,0 5 0,-15 0 0,4 0 0,0 0 0,-13 0 0,-1-4 0,-11-1 0,5 1 0,-10-3 0,4 6 0,-16-3 0,8 4 0,-4 0 0,9 0 0,8 0 0,8 4 0,8 2 0,12 4 0,-12-1 0,3 1 0,-4-5 0,0 3 0,0-3 0,-8 0 0,-10 2 0,-7-6 0,-1 3 0,-11-4 0,2 0 0,-9 0 0,1 0 0,4 0 0,-2 2 0,22-1 0,1 2 0,16 1 0,1 1 0,-6 4 0,25 1 0,1 0 0,-22-6 0,2-2 0,-4 1 0,-1-1 0,5-1 0,-2-2 0,22 1 0,12 0 0,-34 0 0,15 0 0,-19 0 0,-6 0 0,-11 0 0,-10 0 0,-6 0 0,0 0 0,-2 0 0,11 0 0,15 0 0,13 0 0,16 0 0,0 0 0,0 0 0,22 6 0,5-5 0,-38 4 0,2 1 0,3-6 0,0 1 0,-3 4 0,0 0 0,0-2 0,-2 1 0,30 7 0,8 0 0,-30-2 0,18 2 0,-22-1 0,-11-1 0,-9-1 0,-16-3 0,-5-2 0,8-3 0,5-4 0,16-1 0,5-5 0,0 1 0,28-7 0,-1 4 0,-28 3 0,0 1 0,21 2 0,12 1 0,-22 5 0,7 0 0,-4 0 0,-19 0 0,-1 0 0,-10 0 0,-7 0 0,-5 0 0,-5 0 0,0 0 0,-3 0 0,2 0 0,-7 0 0,4 0 0,19 0 0,1 0 0,18 0 0,-2 0 0,-9 0 0,-1 0 0,-7 0 0,12 0 0,-7 0 0,13 0 0,-17 0 0,0-4 0,-11 3 0,0-2 0,-9 0 0,-1 2 0,-3-2 0,2 3 0,-2-3 0,8-1 0,-7 0 0,1 1 0,2 3 0,-6 0 0,8 0 0,-1 0 0,-7-2 0,9 1 0,-8-2 0,6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5T20:32:09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24575,'22'0'0,"-7"0"0,12 0 0,-12 0 0,2 0 0,-7 0 0,7 0 0,-9 0 0,8 0 0,-9 0 0,3 0 0,-4 0 0,0 0 0,0 0 0,0 0 0,0 0 0,-2 2 0,-2 1 0,-2 3 0,0 0 0,0 0 0,0 0 0,0 0 0,0 0 0,0 0 0,0 4 0,0 0 0,0 3 0,0 1 0,0-1 0,0 4 0,0-2 0,3 6 0,-2-3 0,3 8 0,-4-2 0,0 7 0,0-8 0,0 8 0,0-8 0,0 3 0,0-4 0,0 0 0,3 0 0,-2 1 0,2-5 0,-3 3 0,0-3 0,0 4 0,3-4 0,-2 3 0,2-2 0,-3 3 0,0-4 0,0 13 0,0-11 0,0 8 0,0-6 0,0-4 0,0 4 0,0 0 0,3 0 0,-2 0 0,2 0 0,-3-4 0,0 3 0,4-3 0,-4 5 0,4-1 0,-4 4 0,3-3 0,-2 4 0,2-1 0,0-3 0,-2 8 0,3-7 0,-4 2 0,3 1 0,-2 10 0,3-3 0,-4 8 0,3-14 0,-2 3 0,2-4 0,-3 6 0,3-6 0,-2 4 0,3-8 0,-4 8 0,0-8 0,0 4 0,0-5 0,0 0 0,3 0 0,-2 0 0,2 0 0,-3 0 0,0 5 0,0-4 0,0 3 0,0 1 0,0-4 0,0 3 0,0-7 0,0 2 0,0-3 0,0 0 0,0-1 0,0 1 0,0-4 0,0 3 0,0-3 0,0 3 0,0-3 0,0 4 0,0-1 0,0 1 0,0 0 0,0 3 0,0-2 0,0 3 0,0 4 0,0-3 0,0 4 0,0-1 0,0 2 0,0 4 0,0 0 0,0 0 0,0 0 0,0 0 0,0 0 0,0 0 0,4 0 0,-4-4 0,4 3 0,-4-3 0,0-1 0,0 0 0,0-1 0,0-3 0,0 4 0,0-5 0,0 0 0,0 0 0,0 0 0,0 0 0,0 0 0,0 0 0,0 5 0,0-4 0,0 3 0,0 1 0,0-4 0,0 4 0,0-9 0,0 3 0,0-7 0,0 3 0,0-3 0,0-1 0,0-3 0,0 3 0,0-6 0,0 2 0,0 0 0,-2-5 0,-1 1 0,-3-5 0,0 0 0,0 0 0,0 0 0,0 0 0,0 0 0,-4 0 0,3 0 0,-2 3 0,3 0 0,0 1 0,0-1 0,-3 0 0,2-3 0,-3 3 0,4-3 0,0 3 0,0-2 0,0 1 0,0-2 0,0 0 0,0 0 0,0 0 0,1 0 0,-1 0 0,0 0 0,0 0 0,0 0 0,0 0 0,1 0 0,-1 0 0,0 0 0,0 0 0,1 0 0,-1 0 0,3-2 0,0-5 0,3-3 0,0-17 0,0 17 0,0-10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5T20:32:22.92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 24575,'23'0'0,"3"0"0,11 0 0,1 0 0,-4 0 0,2 0 0,-3 0 0,0 0 0,0 0 0,-6 0 0,-9 0 0,3 0 0,-10 0 0,3 0 0,-8 0 0,0 0 0,0 0 0,-3 2 0,3 2 0,-6 1 0,3 1 0,-3 0 0,3 1 0,1 2 0,-1 5 0,3 4 0,-2 0 0,4 8 0,-1-7 0,1 12 0,0-3 0,0 9 0,0-4 0,1 9 0,-1-3 0,1-1 0,-4 4 0,2-4 0,-6 6 0,7-6 0,-7 4 0,6-9 0,-6 10 0,6-10 0,-6 9 0,2-9 0,1 4 0,-3-5 0,2 1 0,1-1 0,-3 0 0,2-5 0,1 4 0,-3-3 0,3-1 0,-1 4 0,-2-3 0,6 4 0,-6-4 0,3 3 0,-4-4 0,0 5 0,0 5 0,0-3 0,4 8 0,-3 8 0,2 10 0,-3 5 0,0-1 0,0-8 0,0 0 0,0 0 0,0-5 0,0 3 0,0-9 0,0 9 0,0-9 0,0 4 0,0 0 0,0-4 0,0 9 0,0-9 0,0 10 0,0-5 0,0 19 0,0-20 0,0 30 0,0-41 0,0 53 0,4-45 0,-3 28 0,3-36 0,-4-1 0,0-5 0,0-4 0,0-2 0,0-4 0,0 0 0,0-3 0,0 2 0,0-7 0,0 7 0,0-6 0,0 6 0,0-3 0,0 4 0,0-4 0,0 8 0,0-7 0,0 8 0,0-5 0,0 0 0,0 0 0,0 0 0,0-4 0,0-1 0,-3-3 0,2-1 0,-2 0 0,0 1 0,3-1 0,-3 1 0,0-4 0,2 2 0,-1-5 0,2 3 0,0-1 0,-3-2 0,2 2 0,-1-3 0,-1-2 0,0-2 0,-2 1 0,-1-3 0,0 6 0,-5 0 0,0-2 0,-4 4 0,2-4 0,-1 2 0,1 1 0,-1 0 0,1-3 0,3 1 0,-3-4 0,6 4 0,-2-4 0,0 2 0,2-3 0,-3 0 0,1 0 0,2 0 0,-5 0 0,5 0 0,-3 0 0,1 0 0,-1 0 0,0 0 0,-3 0 0,3 0 0,-7 0 0,2 0 0,-2 0 0,4 0 0,-1 0 0,4-3 0,-2 2 0,5-4 0,-6 4 0,6-4 0,-2 4 0,0-5 0,2 5 0,-3-4 0,4 4 0,0-5 0,0 6 0,3-6 0,-2 6 0,1-3 0,-2 0 0,1 3 0,-1-3 0,0 3 0,1 0 0,2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5T20:32:33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24575,'38'0'0,"-21"0"0,31 0 0,-30 0 0,18 0 0,-9 0 0,-3 0 0,2 0 0,-12 0 0,8 0 0,-8 0 0,3 0 0,-7 0 0,-1 0 0,-3 0 0,0 0 0,0 0 0,0 0 0,1 0 0,-1 0 0,-3 3 0,2 0 0,-4 4 0,4-1 0,-1 0 0,2 0 0,-3 0 0,3 3 0,-2 1 0,3 4 0,0 3 0,0 1 0,0 4 0,-2 5 0,1 0 0,-1 5 0,-1 5 0,4-3 0,-7 13 0,6-7 0,-6 9 0,7 0 0,-7-4 0,7 9 0,-7-9 0,4 4 0,-5-5 0,0-1 0,0 0 0,3 1 0,-2-6 0,3-1 0,-4-5 0,0 0 0,0 0 0,0 5 0,0-3 0,0 3 0,0-5 0,0 5 0,0-4 0,0 4 0,0 0 0,0-3 0,0 3 0,0-5 0,0 0 0,0 5 0,0-4 0,0 4 0,0-5 0,4 0 0,-3 1 0,2-1 0,1-5 0,-3 0 0,2-5 0,0-4 0,-2-1 0,5-3 0,-6-1 0,3 0 0,0 1 0,-2-1 0,5 1 0,-5-4 0,5 2 0,-5-1 0,2 2 0,0-3 0,-3 2 0,3-2 0,0 3 0,-2 0 0,5 0 0,-5 1 0,2 3 0,0-3 0,-3 4 0,3-5 0,-3 4 0,0-2 0,3 2 0,-2 0 0,2 1 0,-3 4 0,3 1 0,-2-1 0,3 14 0,-4-11 0,0 12 0,0-15 0,0-4 0,0 3 0,0-3 0,0 1 0,0 2 0,0-7 0,0 3 0,0-3 0,0 3 0,0-6 0,0 5 0,0-5 0,0-1 0,0-1 0,0-3 0,0 3 0,0-2 0,0 3 0,0-4 0,0 0 0,0 0 0,0 0 0,0 0 0,0 0 0,0 3 0,0 2 0,0 2 0,0 0 0,0 1 0,0-1 0,0-3 0,0 3 0,0-6 0,0 2 0,0-3 0,-3 0 0,0-2 0,-1 1 0,-1-5 0,2 3 0,-3-3 0,0 0 0,1 0 0,-2 0 0,1 3 0,-3-3 0,2 3 0,-5 0 0,-2-2 0,-1 5 0,-2-5 0,0 5 0,2-2 0,-2 0 0,0 2 0,2-2 0,-6 0 0,7 2 0,-3-3 0,3 1 0,1 2 0,0-5 0,2 4 0,2-4 0,0 5 0,2-5 0,-2 2 0,2-1 0,1-1 0,0 2 0,3-1 0,-2-1 0,1 2 0,-2-1 0,0-1 0,0 2 0,0-3 0,0 2 0,0-1 0,0 2 0,0-3 0,0 2 0,0-1 0,0 2 0,2 0 0,-1-3 0,2 3 0,-3-3 0,3-3 0,1-3 0,2-1 0,0-9 0,0 10 0,0-3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8E735-B57F-6A42-8146-E673C84913A1}" type="datetimeFigureOut">
              <a:rPr lang="en-US" smtClean="0"/>
              <a:t>8/25/22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73074-5256-1D41-AA26-ACAE02D4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47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73074-5256-1D41-AA26-ACAE02D414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41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73074-5256-1D41-AA26-ACAE02D414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9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73074-5256-1D41-AA26-ACAE02D414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16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73074-5256-1D41-AA26-ACAE02D414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57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F354-0CD8-F588-C4E4-D3A8E22B4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93373-E39D-441C-4DD4-35899CAF0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518B2-82CC-00D1-2EF5-0E38C0A7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AD0A-485C-684F-A663-B31257BB9FFA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BC796-BC2B-7489-A3A5-D23375F1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4AC59-F52E-5ADB-4DA7-43D71BD2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A53A-C26E-094C-88FC-DCE6A2A7E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8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5C868-39A2-FB19-6A4D-49ED61F3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BAB11-F194-A654-4490-559C82169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19F74-66FB-89F3-FF6C-365F4171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AD0A-485C-684F-A663-B31257BB9FFA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5F7D5-2700-3DDE-7034-DBB5F394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2C3C0-5298-697F-1CF9-20AAEFA6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A53A-C26E-094C-88FC-DCE6A2A7E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FAA3F-8D89-3A5F-2020-2394ACC59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C8806-1832-694F-D95B-A6E56B1FB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C072A-9F57-619D-10F2-CDE91B2A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AD0A-485C-684F-A663-B31257BB9FFA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7B0F3-B228-31EB-4C5B-1C0FC057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E30A8-3743-D87B-2414-EB17DCC0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A53A-C26E-094C-88FC-DCE6A2A7E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6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D625-2EC5-3915-6B27-DAFCB814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3D44F-E4C4-270A-2367-3E98462FC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455AE-2219-0B11-14F4-51E93264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AD0A-485C-684F-A663-B31257BB9FFA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B2B10-ABFC-2892-AAF6-97B0C542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71E65-4690-62C8-07AD-22DB5C96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A53A-C26E-094C-88FC-DCE6A2A7E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5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77D3-8479-9496-CFC7-ED2C5816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C3D2C-ACDF-60FE-6C7B-DF8D16DCC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C4A67-DCA7-4FE0-FF41-1A56BE2C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AD0A-485C-684F-A663-B31257BB9FFA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2182-DC8A-62FA-EDD9-E5BCA09B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DDE14-99D2-F90E-D8BE-1C14CCBF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A53A-C26E-094C-88FC-DCE6A2A7E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991D-0896-8019-CB8F-FB1B89A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7D1F1-6755-F7B0-F1EB-E0DB65EAA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77F46-999C-1221-9DAB-9DF8ADC07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CCF10-A22E-9648-14B0-29B0F8A2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AD0A-485C-684F-A663-B31257BB9FFA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5293D-C8F5-9B5E-FFB3-F444F0E7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7A9A2-9C0A-3349-D5BE-25D49082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A53A-C26E-094C-88FC-DCE6A2A7E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D8CF-4AE1-C978-FDD0-EA80B35F5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0CF28-5891-7965-8F1B-58B3D935D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6BEB1-5A8C-68CA-C140-57B0B63D6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9C413-13C7-5F42-547B-D26DBB56A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C1455-ADB2-D448-EF88-342CD90F8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59B850-B03F-3AA2-9456-239136C3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AD0A-485C-684F-A663-B31257BB9FFA}" type="datetimeFigureOut">
              <a:rPr lang="en-US" smtClean="0"/>
              <a:t>8/24/22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967C8-C008-B832-0013-D00D7E8F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4DF15C-E124-AB2A-BB9E-D341B394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A53A-C26E-094C-88FC-DCE6A2A7E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1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4795-C5BD-01E4-C3F9-399C807B1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1284BD-2336-34AC-8C01-0125C43A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AD0A-485C-684F-A663-B31257BB9FFA}" type="datetimeFigureOut">
              <a:rPr lang="en-US" smtClean="0"/>
              <a:t>8/24/22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F74D6-5563-2942-8722-A717D67C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7E0ED-FB2F-09DA-8011-2B1A8CAD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A53A-C26E-094C-88FC-DCE6A2A7E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B51D8D-72ED-16DC-BB67-9A3C0DD1F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AD0A-485C-684F-A663-B31257BB9FFA}" type="datetimeFigureOut">
              <a:rPr lang="en-US" smtClean="0"/>
              <a:t>8/24/22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261DA2-E586-4B04-4145-DEBB001F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DBE5C-FDB6-7479-4A5C-F4B63B4F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A53A-C26E-094C-88FC-DCE6A2A7E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1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A637-D960-46E6-9286-E6AE587DD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6F705-E725-A467-C79A-01A4040D1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3C393-7387-1995-E1D4-13B8CF6B0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511FE-7F82-35D8-0FF9-A4C9A362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AD0A-485C-684F-A663-B31257BB9FFA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759D9-1211-EC64-8664-A854B6D5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C4375-52CF-473F-63FF-43590B97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A53A-C26E-094C-88FC-DCE6A2A7E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7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1492-F873-8EF7-0B35-0B38EE08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71541-AECF-1823-27C0-8C0973239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ABEEC-BE17-8AA2-7512-98C7E0F27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087BE-029A-3540-9148-C2737C01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AD0A-485C-684F-A663-B31257BB9FFA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E43E3-3DDF-EC40-C73C-8D82514E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A2801-CF2F-CFF3-C8DD-C5BE3D212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A53A-C26E-094C-88FC-DCE6A2A7E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7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4D8FFD-8B61-8D67-1E14-3ECD6D809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63270-0A8E-2BB0-9841-0DC47B6DF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8E783-1D64-FD48-6DCA-778EB6B0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4AD0A-485C-684F-A663-B31257BB9FFA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02128-5D8D-5617-F807-9A56B22BD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FC2DE-A88E-A71B-B825-F2D96AB10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3A53A-C26E-094C-88FC-DCE6A2A7E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7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11.xml"/><Relationship Id="rId18" Type="http://schemas.openxmlformats.org/officeDocument/2006/relationships/image" Target="../media/image22.png"/><Relationship Id="rId26" Type="http://schemas.openxmlformats.org/officeDocument/2006/relationships/image" Target="../media/image26.png"/><Relationship Id="rId3" Type="http://schemas.openxmlformats.org/officeDocument/2006/relationships/customXml" Target="../ink/ink6.xml"/><Relationship Id="rId21" Type="http://schemas.openxmlformats.org/officeDocument/2006/relationships/customXml" Target="../ink/ink15.xml"/><Relationship Id="rId7" Type="http://schemas.openxmlformats.org/officeDocument/2006/relationships/customXml" Target="../ink/ink8.xml"/><Relationship Id="rId12" Type="http://schemas.openxmlformats.org/officeDocument/2006/relationships/image" Target="../media/image19.png"/><Relationship Id="rId17" Type="http://schemas.openxmlformats.org/officeDocument/2006/relationships/customXml" Target="../ink/ink13.xml"/><Relationship Id="rId25" Type="http://schemas.openxmlformats.org/officeDocument/2006/relationships/customXml" Target="../ink/ink17.xml"/><Relationship Id="rId2" Type="http://schemas.openxmlformats.org/officeDocument/2006/relationships/image" Target="../media/image14.png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29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10.xml"/><Relationship Id="rId24" Type="http://schemas.openxmlformats.org/officeDocument/2006/relationships/image" Target="../media/image25.png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28" Type="http://schemas.openxmlformats.org/officeDocument/2006/relationships/image" Target="../media/image27.png"/><Relationship Id="rId10" Type="http://schemas.openxmlformats.org/officeDocument/2006/relationships/image" Target="../media/image18.png"/><Relationship Id="rId19" Type="http://schemas.openxmlformats.org/officeDocument/2006/relationships/customXml" Target="../ink/ink14.xml"/><Relationship Id="rId4" Type="http://schemas.openxmlformats.org/officeDocument/2006/relationships/image" Target="../media/image15.png"/><Relationship Id="rId9" Type="http://schemas.openxmlformats.org/officeDocument/2006/relationships/customXml" Target="../ink/ink9.xml"/><Relationship Id="rId14" Type="http://schemas.openxmlformats.org/officeDocument/2006/relationships/image" Target="../media/image20.png"/><Relationship Id="rId22" Type="http://schemas.openxmlformats.org/officeDocument/2006/relationships/image" Target="../media/image24.png"/><Relationship Id="rId27" Type="http://schemas.openxmlformats.org/officeDocument/2006/relationships/customXml" Target="../ink/ink18.xml"/><Relationship Id="rId30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33.png"/><Relationship Id="rId3" Type="http://schemas.openxmlformats.org/officeDocument/2006/relationships/image" Target="../media/image14.png"/><Relationship Id="rId7" Type="http://schemas.openxmlformats.org/officeDocument/2006/relationships/image" Target="../media/image30.png"/><Relationship Id="rId12" Type="http://schemas.openxmlformats.org/officeDocument/2006/relationships/customXml" Target="../ink/ink2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0" Type="http://schemas.openxmlformats.org/officeDocument/2006/relationships/customXml" Target="../ink/ink23.xml"/><Relationship Id="rId4" Type="http://schemas.openxmlformats.org/officeDocument/2006/relationships/customXml" Target="../ink/ink20.xml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jp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E76113-0F82-B034-0BAA-B84AA4B726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C46B18-BCA3-F994-F729-6EF753FA950E}"/>
              </a:ext>
            </a:extLst>
          </p:cNvPr>
          <p:cNvSpPr txBox="1"/>
          <p:nvPr/>
        </p:nvSpPr>
        <p:spPr>
          <a:xfrm>
            <a:off x="815546" y="2001794"/>
            <a:ext cx="104538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Visualizing logistic regression results for non-technical audiences</a:t>
            </a:r>
          </a:p>
          <a:p>
            <a:pPr algn="ctr"/>
            <a:endParaRPr lang="en-US" sz="28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Abby Kaplan and Keiko Cawley</a:t>
            </a:r>
          </a:p>
          <a:p>
            <a:pPr algn="ctr"/>
            <a:endParaRPr lang="en-US" sz="28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September 20, 2022</a:t>
            </a:r>
          </a:p>
        </p:txBody>
      </p:sp>
    </p:spTree>
    <p:extLst>
      <p:ext uri="{BB962C8B-B14F-4D97-AF65-F5344CB8AC3E}">
        <p14:creationId xmlns:p14="http://schemas.microsoft.com/office/powerpoint/2010/main" val="3397818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7770-2132-162B-F1EC-986301F6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-100541"/>
            <a:ext cx="1051560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Change in the log-odds: Pros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9875D61-E71C-230D-2517-857AD91C65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6" t="1207" b="827"/>
          <a:stretch/>
        </p:blipFill>
        <p:spPr>
          <a:xfrm>
            <a:off x="211664" y="1225022"/>
            <a:ext cx="5531713" cy="46931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3E21DD-1008-9398-5104-68B9BEFEB61C}"/>
              </a:ext>
            </a:extLst>
          </p:cNvPr>
          <p:cNvSpPr txBox="1"/>
          <p:nvPr/>
        </p:nvSpPr>
        <p:spPr>
          <a:xfrm>
            <a:off x="6459013" y="2648281"/>
            <a:ext cx="4614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Clearly catalogs which effects are positive and negative by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color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order</a:t>
            </a: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D9CE06-B92A-4B18-9549-0054F3BEDB3A}"/>
                  </a:ext>
                </a:extLst>
              </p14:cNvPr>
              <p14:cNvContentPartPr/>
              <p14:nvPr/>
            </p14:nvContentPartPr>
            <p14:xfrm>
              <a:off x="1622053" y="5684867"/>
              <a:ext cx="3057840" cy="8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D9CE06-B92A-4B18-9549-0054F3BEDB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8053" y="5576867"/>
                <a:ext cx="316548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D467DD1-3224-3ABB-9C4B-BBEF36E9E1E3}"/>
                  </a:ext>
                </a:extLst>
              </p14:cNvPr>
              <p14:cNvContentPartPr/>
              <p14:nvPr/>
            </p14:nvContentPartPr>
            <p14:xfrm>
              <a:off x="3254293" y="4322627"/>
              <a:ext cx="104760" cy="1181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D467DD1-3224-3ABB-9C4B-BBEF36E9E1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45293" y="4313987"/>
                <a:ext cx="122400" cy="11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C42A03D-A56B-716F-8141-CE13981583BC}"/>
                  </a:ext>
                </a:extLst>
              </p14:cNvPr>
              <p14:cNvContentPartPr/>
              <p14:nvPr/>
            </p14:nvContentPartPr>
            <p14:xfrm>
              <a:off x="3776293" y="2826467"/>
              <a:ext cx="218520" cy="1302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C42A03D-A56B-716F-8141-CE13981583B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67293" y="2817827"/>
                <a:ext cx="236160" cy="13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4B123A0-BC6B-B28E-E043-3116649A7DB0}"/>
                  </a:ext>
                </a:extLst>
              </p14:cNvPr>
              <p14:cNvContentPartPr/>
              <p14:nvPr/>
            </p14:nvContentPartPr>
            <p14:xfrm>
              <a:off x="4965733" y="1637027"/>
              <a:ext cx="209520" cy="1027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4B123A0-BC6B-B28E-E043-3116649A7DB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57093" y="1628027"/>
                <a:ext cx="227160" cy="10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1365B44-AD08-318B-B054-9B0FC5012A1E}"/>
                  </a:ext>
                </a:extLst>
              </p14:cNvPr>
              <p14:cNvContentPartPr/>
              <p14:nvPr/>
            </p14:nvContentPartPr>
            <p14:xfrm>
              <a:off x="3368773" y="3046067"/>
              <a:ext cx="2981880" cy="1920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1365B44-AD08-318B-B054-9B0FC5012A1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59773" y="3037427"/>
                <a:ext cx="2999520" cy="193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403499C2-B65E-51E6-DB99-A4FE4C5209A0}"/>
              </a:ext>
            </a:extLst>
          </p:cNvPr>
          <p:cNvGrpSpPr/>
          <p:nvPr/>
        </p:nvGrpSpPr>
        <p:grpSpPr>
          <a:xfrm>
            <a:off x="4038373" y="2110427"/>
            <a:ext cx="2379240" cy="1166760"/>
            <a:chOff x="4038373" y="2110427"/>
            <a:chExt cx="2379240" cy="116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2AAA14F-CA7B-C453-31FE-6E79EF3EF2F6}"/>
                    </a:ext>
                  </a:extLst>
                </p14:cNvPr>
                <p14:cNvContentPartPr/>
                <p14:nvPr/>
              </p14:nvContentPartPr>
              <p14:xfrm>
                <a:off x="4038373" y="2836187"/>
                <a:ext cx="2197080" cy="362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2AAA14F-CA7B-C453-31FE-6E79EF3EF2F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29733" y="2827187"/>
                  <a:ext cx="22147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8813A4A-4CDC-B24A-844B-3F5BBDC2BF0F}"/>
                    </a:ext>
                  </a:extLst>
                </p14:cNvPr>
                <p14:cNvContentPartPr/>
                <p14:nvPr/>
              </p14:nvContentPartPr>
              <p14:xfrm>
                <a:off x="5229973" y="2110427"/>
                <a:ext cx="1174320" cy="669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8813A4A-4CDC-B24A-844B-3F5BBDC2BF0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20973" y="2101427"/>
                  <a:ext cx="1191960" cy="68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22087CC-A036-2015-5150-FD918FF35986}"/>
                    </a:ext>
                  </a:extLst>
                </p14:cNvPr>
                <p14:cNvContentPartPr/>
                <p14:nvPr/>
              </p14:nvContentPartPr>
              <p14:xfrm>
                <a:off x="6355693" y="2721347"/>
                <a:ext cx="61920" cy="59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22087CC-A036-2015-5150-FD918FF3598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347053" y="2712347"/>
                  <a:ext cx="795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B1BA1D9-250A-1E60-08C5-88584224CCDA}"/>
                    </a:ext>
                  </a:extLst>
                </p14:cNvPr>
                <p14:cNvContentPartPr/>
                <p14:nvPr/>
              </p14:nvContentPartPr>
              <p14:xfrm>
                <a:off x="6360733" y="2794067"/>
                <a:ext cx="47880" cy="47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B1BA1D9-250A-1E60-08C5-88584224CCD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351733" y="2785067"/>
                  <a:ext cx="655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195F19E-8338-BD66-CB27-A66A4A8DDF75}"/>
                    </a:ext>
                  </a:extLst>
                </p14:cNvPr>
                <p14:cNvContentPartPr/>
                <p14:nvPr/>
              </p14:nvContentPartPr>
              <p14:xfrm>
                <a:off x="6192253" y="2909267"/>
                <a:ext cx="63000" cy="50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195F19E-8338-BD66-CB27-A66A4A8DDF7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183253" y="2900267"/>
                  <a:ext cx="806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F2DC87C-2DC8-0FC5-D3BB-87AC57316816}"/>
                    </a:ext>
                  </a:extLst>
                </p14:cNvPr>
                <p14:cNvContentPartPr/>
                <p14:nvPr/>
              </p14:nvContentPartPr>
              <p14:xfrm>
                <a:off x="6200893" y="2960387"/>
                <a:ext cx="56880" cy="74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F2DC87C-2DC8-0FC5-D3BB-87AC5731681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192253" y="2951387"/>
                  <a:ext cx="745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98E75D3-ADB4-6BE2-A81C-9D70F95386AB}"/>
                    </a:ext>
                  </a:extLst>
                </p14:cNvPr>
                <p14:cNvContentPartPr/>
                <p14:nvPr/>
              </p14:nvContentPartPr>
              <p14:xfrm>
                <a:off x="6263893" y="3088547"/>
                <a:ext cx="74880" cy="74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98E75D3-ADB4-6BE2-A81C-9D70F95386A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255253" y="3079547"/>
                  <a:ext cx="925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8473443-AB32-D905-CE25-98517BF919B9}"/>
                    </a:ext>
                  </a:extLst>
                </p14:cNvPr>
                <p14:cNvContentPartPr/>
                <p14:nvPr/>
              </p14:nvContentPartPr>
              <p14:xfrm>
                <a:off x="6288733" y="3176387"/>
                <a:ext cx="50400" cy="100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8473443-AB32-D905-CE25-98517BF919B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80093" y="3167387"/>
                  <a:ext cx="68040" cy="118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B1AC6D8-40D8-86C1-50B0-FF7B2BB3FE7A}"/>
              </a:ext>
            </a:extLst>
          </p:cNvPr>
          <p:cNvSpPr txBox="1"/>
          <p:nvPr/>
        </p:nvSpPr>
        <p:spPr>
          <a:xfrm>
            <a:off x="5537200" y="56133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The numerical values are in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one place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3C12F19-1315-FF1E-D8DE-A9B73279E8B8}"/>
                  </a:ext>
                </a:extLst>
              </p14:cNvPr>
              <p14:cNvContentPartPr/>
              <p14:nvPr/>
            </p14:nvContentPartPr>
            <p14:xfrm>
              <a:off x="4836493" y="5815547"/>
              <a:ext cx="602640" cy="1706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3C12F19-1315-FF1E-D8DE-A9B73279E8B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827853" y="5806907"/>
                <a:ext cx="620280" cy="1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844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4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7770-2132-162B-F1EC-986301F6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-100541"/>
            <a:ext cx="1051560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Change in the log-odds: Cons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9875D61-E71C-230D-2517-857AD91C65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6" t="1207" b="827"/>
          <a:stretch/>
        </p:blipFill>
        <p:spPr>
          <a:xfrm>
            <a:off x="564287" y="1145256"/>
            <a:ext cx="5531713" cy="46931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3E21DD-1008-9398-5104-68B9BEFEB61C}"/>
              </a:ext>
            </a:extLst>
          </p:cNvPr>
          <p:cNvSpPr txBox="1"/>
          <p:nvPr/>
        </p:nvSpPr>
        <p:spPr>
          <a:xfrm>
            <a:off x="6714066" y="4605403"/>
            <a:ext cx="4080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- What is a 0.4 change in the log-odds?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- Is a 0.4 to 0.8 change in the log-odds “big” or “small”?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7CD4254-4ACF-4C76-32E9-CC94347DE381}"/>
                  </a:ext>
                </a:extLst>
              </p14:cNvPr>
              <p14:cNvContentPartPr/>
              <p14:nvPr/>
            </p14:nvContentPartPr>
            <p14:xfrm>
              <a:off x="2724733" y="5812874"/>
              <a:ext cx="1036800" cy="25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7CD4254-4ACF-4C76-32E9-CC94347DE3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1093" y="5704874"/>
                <a:ext cx="1144440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CA2D2AF-F860-D495-1203-8D26B82EEB91}"/>
              </a:ext>
            </a:extLst>
          </p:cNvPr>
          <p:cNvGrpSpPr/>
          <p:nvPr/>
        </p:nvGrpSpPr>
        <p:grpSpPr>
          <a:xfrm>
            <a:off x="3439693" y="4362227"/>
            <a:ext cx="7425720" cy="2124000"/>
            <a:chOff x="3439693" y="4362227"/>
            <a:chExt cx="7425720" cy="212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A440C11-EC01-98D3-7AA5-BEC28E9E84A9}"/>
                    </a:ext>
                  </a:extLst>
                </p14:cNvPr>
                <p14:cNvContentPartPr/>
                <p14:nvPr/>
              </p14:nvContentPartPr>
              <p14:xfrm>
                <a:off x="3439693" y="5958107"/>
                <a:ext cx="85320" cy="231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A440C11-EC01-98D3-7AA5-BEC28E9E84A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31053" y="5949107"/>
                  <a:ext cx="1029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EA127B8-7854-E088-E834-BA60F57865FF}"/>
                    </a:ext>
                  </a:extLst>
                </p14:cNvPr>
                <p14:cNvContentPartPr/>
                <p14:nvPr/>
              </p14:nvContentPartPr>
              <p14:xfrm>
                <a:off x="3526093" y="5956667"/>
                <a:ext cx="239400" cy="19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EA127B8-7854-E088-E834-BA60F57865F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17453" y="5948027"/>
                  <a:ext cx="2570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BE49497-4391-19FD-EE00-CA67B7854B54}"/>
                    </a:ext>
                  </a:extLst>
                </p14:cNvPr>
                <p14:cNvContentPartPr/>
                <p14:nvPr/>
              </p14:nvContentPartPr>
              <p14:xfrm>
                <a:off x="3557773" y="5592707"/>
                <a:ext cx="3590280" cy="893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BE49497-4391-19FD-EE00-CA67B7854B5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49133" y="5583707"/>
                  <a:ext cx="3607920" cy="9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9E2778E-B6FA-7CC2-D3CD-71CEA2F8F6BB}"/>
                    </a:ext>
                  </a:extLst>
                </p14:cNvPr>
                <p14:cNvContentPartPr/>
                <p14:nvPr/>
              </p14:nvContentPartPr>
              <p14:xfrm>
                <a:off x="6353533" y="4362227"/>
                <a:ext cx="4511880" cy="1310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9E2778E-B6FA-7CC2-D3CD-71CEA2F8F6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44893" y="4353227"/>
                  <a:ext cx="4529520" cy="1328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4194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7770-2132-162B-F1EC-986301F6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-100541"/>
            <a:ext cx="1051560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Secret log-odds</a:t>
            </a:r>
          </a:p>
        </p:txBody>
      </p:sp>
      <p:pic>
        <p:nvPicPr>
          <p:cNvPr id="4" name="Picture 3" descr="Chart, scatter chart&#10;&#10;Description automatically generated with medium confidence">
            <a:extLst>
              <a:ext uri="{FF2B5EF4-FFF2-40B4-BE49-F238E27FC236}">
                <a16:creationId xmlns:a16="http://schemas.microsoft.com/office/drawing/2014/main" id="{18DDB420-32D5-213A-5D15-E73D1C5A08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575" y="1091727"/>
            <a:ext cx="6747693" cy="53937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12949C9-AB69-A546-64A3-A21F0876E674}"/>
                  </a:ext>
                </a:extLst>
              </p14:cNvPr>
              <p14:cNvContentPartPr/>
              <p14:nvPr/>
            </p14:nvContentPartPr>
            <p14:xfrm>
              <a:off x="2107987" y="6223603"/>
              <a:ext cx="3661200" cy="62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12949C9-AB69-A546-64A3-A21F0876E6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4347" y="6115963"/>
                <a:ext cx="3768840" cy="27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803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7770-2132-162B-F1EC-986301F6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-100541"/>
            <a:ext cx="1051560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Secret log-odds</a:t>
            </a:r>
          </a:p>
        </p:txBody>
      </p:sp>
      <p:pic>
        <p:nvPicPr>
          <p:cNvPr id="4" name="Picture 3" descr="Chart, scatter chart&#10;&#10;Description automatically generated with medium confidence">
            <a:extLst>
              <a:ext uri="{FF2B5EF4-FFF2-40B4-BE49-F238E27FC236}">
                <a16:creationId xmlns:a16="http://schemas.microsoft.com/office/drawing/2014/main" id="{18DDB420-32D5-213A-5D15-E73D1C5A08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0575" y="1091727"/>
            <a:ext cx="6747693" cy="53937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570DB6D-2F0A-C49A-3FD0-648F82866D50}"/>
                  </a:ext>
                </a:extLst>
              </p14:cNvPr>
              <p14:cNvContentPartPr/>
              <p14:nvPr/>
            </p14:nvContentPartPr>
            <p14:xfrm>
              <a:off x="1947120" y="6246827"/>
              <a:ext cx="3661200" cy="622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570DB6D-2F0A-C49A-3FD0-648F82866D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3480" y="6139187"/>
                <a:ext cx="3768840" cy="2779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00D86FE5-D6A6-1724-2811-CCB14EBC8C50}"/>
              </a:ext>
            </a:extLst>
          </p:cNvPr>
          <p:cNvSpPr txBox="1"/>
          <p:nvPr/>
        </p:nvSpPr>
        <p:spPr>
          <a:xfrm>
            <a:off x="6818268" y="1292920"/>
            <a:ext cx="5195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It’s a simple adjustment but…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unit of measurement to describe absolute effect size</a:t>
            </a:r>
          </a:p>
          <a:p>
            <a:pPr marL="285750" indent="-285750">
              <a:buFontTx/>
              <a:buChar char="-"/>
            </a:pPr>
            <a:r>
              <a:rPr lang="en-US" dirty="0"/>
              <a:t>Non-technical audience member will still not get a sense of the overall magnitude of effect</a:t>
            </a:r>
          </a:p>
          <a:p>
            <a:pPr marL="285750" indent="-285750">
              <a:buFontTx/>
              <a:buChar char="-"/>
            </a:pPr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85347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859DD17-AD3D-3975-E21B-A281B4AD9863}"/>
              </a:ext>
            </a:extLst>
          </p:cNvPr>
          <p:cNvSpPr/>
          <p:nvPr/>
        </p:nvSpPr>
        <p:spPr>
          <a:xfrm>
            <a:off x="3259667" y="3733800"/>
            <a:ext cx="1100666" cy="1058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47C82-AABD-851E-13FE-3C5175AE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Odds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89368-AA71-BBFC-41F2-A31C724AD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Your audience may be more familiar with the "odds" part of log-odds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BF9D5D-8CCC-3592-D5D9-2265EC1ABC54}"/>
                  </a:ext>
                </a:extLst>
              </p:cNvPr>
              <p:cNvSpPr txBox="1"/>
              <p:nvPr/>
            </p:nvSpPr>
            <p:spPr>
              <a:xfrm>
                <a:off x="2544441" y="2603646"/>
                <a:ext cx="5782963" cy="2066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b="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endParaRPr lang="en-US" sz="2800" b="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 …+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BF9D5D-8CCC-3592-D5D9-2265EC1AB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441" y="2603646"/>
                <a:ext cx="5782963" cy="2066720"/>
              </a:xfrm>
              <a:prstGeom prst="rect">
                <a:avLst/>
              </a:prstGeom>
              <a:blipFill>
                <a:blip r:embed="rId3"/>
                <a:stretch>
                  <a:fillRect l="-1754" b="-5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89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D733-CE1A-8446-26B7-5779087B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66" y="-227542"/>
            <a:ext cx="1051560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Odds Ratio</a:t>
            </a:r>
          </a:p>
        </p:txBody>
      </p:sp>
      <p:pic>
        <p:nvPicPr>
          <p:cNvPr id="6" name="Picture 5" descr="Application, table&#10;&#10;Description automatically generated">
            <a:extLst>
              <a:ext uri="{FF2B5EF4-FFF2-40B4-BE49-F238E27FC236}">
                <a16:creationId xmlns:a16="http://schemas.microsoft.com/office/drawing/2014/main" id="{1F92EC21-B021-022B-C626-F8E0BF865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95" y="1007533"/>
            <a:ext cx="69165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81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D733-CE1A-8446-26B7-5779087B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66" y="-227542"/>
            <a:ext cx="1051560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Odds Ratio</a:t>
            </a:r>
          </a:p>
        </p:txBody>
      </p:sp>
      <p:pic>
        <p:nvPicPr>
          <p:cNvPr id="6" name="Picture 5" descr="Application, table&#10;&#10;Description automatically generated">
            <a:extLst>
              <a:ext uri="{FF2B5EF4-FFF2-40B4-BE49-F238E27FC236}">
                <a16:creationId xmlns:a16="http://schemas.microsoft.com/office/drawing/2014/main" id="{1F92EC21-B021-022B-C626-F8E0BF8658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424895" y="1007533"/>
            <a:ext cx="6916590" cy="55710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A978B6-CF40-65D3-C15F-EDCF40E83948}"/>
              </a:ext>
            </a:extLst>
          </p:cNvPr>
          <p:cNvSpPr txBox="1"/>
          <p:nvPr/>
        </p:nvSpPr>
        <p:spPr>
          <a:xfrm>
            <a:off x="7213599" y="1299154"/>
            <a:ext cx="39962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Changes in odds might be easier to describe than changes in log-odds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 non-trivial obstacles:</a:t>
            </a:r>
          </a:p>
          <a:p>
            <a:pPr marL="800100" lvl="1" indent="-342900"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Odds are expressed as integer ratios ("3-to-1" or "2-to-5") rather than "3" or "0.4”</a:t>
            </a:r>
          </a:p>
          <a:p>
            <a:pPr marL="800100" lvl="1" indent="-342900"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Coefficients of your model don't represent odds directly; they represent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changes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in odds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Danger of this plot: the percent change in log odds might be misinterpreted as the absolute probability of the outcome (or the change in its probability)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91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D733-CE1A-8446-26B7-5779087B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66" y="-227542"/>
            <a:ext cx="1051560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Odds Ratio</a:t>
            </a:r>
          </a:p>
        </p:txBody>
      </p:sp>
      <p:pic>
        <p:nvPicPr>
          <p:cNvPr id="6" name="Picture 5" descr="Application, table&#10;&#10;Description automatically generated">
            <a:extLst>
              <a:ext uri="{FF2B5EF4-FFF2-40B4-BE49-F238E27FC236}">
                <a16:creationId xmlns:a16="http://schemas.microsoft.com/office/drawing/2014/main" id="{1F92EC21-B021-022B-C626-F8E0BF8658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6" r="17153"/>
          <a:stretch/>
        </p:blipFill>
        <p:spPr>
          <a:xfrm>
            <a:off x="1278004" y="1187820"/>
            <a:ext cx="4902663" cy="5058098"/>
          </a:xfrm>
          <a:prstGeom prst="rect">
            <a:avLst/>
          </a:prstGeo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29CB78C9-775B-8073-2475-498E54C5F7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86" t="676"/>
          <a:stretch/>
        </p:blipFill>
        <p:spPr>
          <a:xfrm>
            <a:off x="6426200" y="1187820"/>
            <a:ext cx="5139267" cy="5058098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C50B82F1-53CC-0BA9-183D-B28AC3D36791}"/>
              </a:ext>
            </a:extLst>
          </p:cNvPr>
          <p:cNvSpPr/>
          <p:nvPr/>
        </p:nvSpPr>
        <p:spPr>
          <a:xfrm>
            <a:off x="795867" y="1622952"/>
            <a:ext cx="482137" cy="273581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386D58D-068D-3568-C449-E8ED0B0F9DE3}"/>
              </a:ext>
            </a:extLst>
          </p:cNvPr>
          <p:cNvSpPr/>
          <p:nvPr/>
        </p:nvSpPr>
        <p:spPr>
          <a:xfrm>
            <a:off x="791402" y="5619219"/>
            <a:ext cx="482137" cy="273581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449C86-767F-4630-7603-F889342839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4871F3-2CB5-79FA-5B76-7CA356CC95BB}"/>
              </a:ext>
            </a:extLst>
          </p:cNvPr>
          <p:cNvSpPr txBox="1"/>
          <p:nvPr/>
        </p:nvSpPr>
        <p:spPr>
          <a:xfrm>
            <a:off x="869092" y="2767280"/>
            <a:ext cx="10453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Visualization Option 2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Presenting Probabilities</a:t>
            </a:r>
          </a:p>
        </p:txBody>
      </p:sp>
    </p:spTree>
    <p:extLst>
      <p:ext uri="{BB962C8B-B14F-4D97-AF65-F5344CB8AC3E}">
        <p14:creationId xmlns:p14="http://schemas.microsoft.com/office/powerpoint/2010/main" val="3735979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444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797B9-5671-7796-FC60-E30BC7FC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Logistic Regression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B19DC-94D5-96DC-D7E0-316D4DC54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Use logistic regression to model a binary outcome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Examples:</a:t>
            </a:r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Did the tutoring program increase pass rates, yes or no?</a:t>
            </a:r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Does a tuition discount increase student enrollment, yes or no?</a:t>
            </a:r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 students who participate in clubs more likely to retain Fall to Fall, yes or no?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logistic regression equation</a:t>
            </a:r>
          </a:p>
          <a:p>
            <a:pPr marL="457200" lvl="1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D86F0B-22A3-064C-FD87-1B713C8966F7}"/>
                  </a:ext>
                </a:extLst>
              </p:cNvPr>
              <p:cNvSpPr txBox="1"/>
              <p:nvPr/>
            </p:nvSpPr>
            <p:spPr>
              <a:xfrm>
                <a:off x="1948250" y="4984458"/>
                <a:ext cx="7640593" cy="8253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D86F0B-22A3-064C-FD87-1B713C896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250" y="4984458"/>
                <a:ext cx="7640593" cy="825354"/>
              </a:xfrm>
              <a:prstGeom prst="rect">
                <a:avLst/>
              </a:prstGeom>
              <a:blipFill>
                <a:blip r:embed="rId2"/>
                <a:stretch>
                  <a:fillRect l="-663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08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449C86-767F-4630-7603-F889342839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4871F3-2CB5-79FA-5B76-7CA356CC95BB}"/>
              </a:ext>
            </a:extLst>
          </p:cNvPr>
          <p:cNvSpPr txBox="1"/>
          <p:nvPr/>
        </p:nvSpPr>
        <p:spPr>
          <a:xfrm>
            <a:off x="869092" y="3075057"/>
            <a:ext cx="10453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What’s the problem?</a:t>
            </a:r>
          </a:p>
        </p:txBody>
      </p:sp>
    </p:spTree>
    <p:extLst>
      <p:ext uri="{BB962C8B-B14F-4D97-AF65-F5344CB8AC3E}">
        <p14:creationId xmlns:p14="http://schemas.microsoft.com/office/powerpoint/2010/main" val="267563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0F26-5CB9-8562-4E3A-245E9612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Just tell me “the”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6FA86-8B10-8FF2-0C03-2A74BE99F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446"/>
            <a:ext cx="10515600" cy="4351338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Oftentimes stakeholders are interested in whether something has a positive or negative effect and if so, by how much.</a:t>
            </a:r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The problem stems from:</a:t>
            </a: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We can solve for probability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8F7629-BF0B-0140-BC37-1C451560856D}"/>
              </a:ext>
            </a:extLst>
          </p:cNvPr>
          <p:cNvSpPr/>
          <p:nvPr/>
        </p:nvSpPr>
        <p:spPr>
          <a:xfrm>
            <a:off x="5015236" y="2782708"/>
            <a:ext cx="1853513" cy="8698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6677D0-F283-5CCC-F5F5-3BD3FA98BE8C}"/>
                  </a:ext>
                </a:extLst>
              </p:cNvPr>
              <p:cNvSpPr txBox="1"/>
              <p:nvPr/>
            </p:nvSpPr>
            <p:spPr>
              <a:xfrm>
                <a:off x="4957441" y="2782708"/>
                <a:ext cx="5782963" cy="8253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6677D0-F283-5CCC-F5F5-3BD3FA98B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441" y="2782708"/>
                <a:ext cx="5782963" cy="825354"/>
              </a:xfrm>
              <a:prstGeom prst="rect">
                <a:avLst/>
              </a:prstGeom>
              <a:blipFill>
                <a:blip r:embed="rId3"/>
                <a:stretch>
                  <a:fillRect l="-153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4C2209-F081-2080-AC80-634FD2B74CFC}"/>
                  </a:ext>
                </a:extLst>
              </p:cNvPr>
              <p:cNvSpPr txBox="1"/>
              <p:nvPr/>
            </p:nvSpPr>
            <p:spPr>
              <a:xfrm>
                <a:off x="5596967" y="4436683"/>
                <a:ext cx="6900862" cy="1705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𝑙𝑜𝑔𝑖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…+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endParaRPr lang="en-US" sz="2800" b="0" dirty="0">
                  <a:ea typeface="Cambria Math" panose="02040503050406030204" pitchFamily="18" charset="0"/>
                </a:endParaRPr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 …+ 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…+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4C2209-F081-2080-AC80-634FD2B74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967" y="4436683"/>
                <a:ext cx="6900862" cy="1705467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43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CEFD37-C9FC-1D92-CD13-1520D260DEE9}"/>
              </a:ext>
            </a:extLst>
          </p:cNvPr>
          <p:cNvSpPr/>
          <p:nvPr/>
        </p:nvSpPr>
        <p:spPr>
          <a:xfrm>
            <a:off x="326536" y="6125163"/>
            <a:ext cx="11538928" cy="7089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63DEF54-3C47-9641-5583-4C041C98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36" y="1428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Just tell me “the” effect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17FFE7-AA33-A626-B7CF-E0DAD6245528}"/>
                  </a:ext>
                </a:extLst>
              </p:cNvPr>
              <p:cNvSpPr txBox="1"/>
              <p:nvPr/>
            </p:nvSpPr>
            <p:spPr>
              <a:xfrm>
                <a:off x="2789178" y="1121407"/>
                <a:ext cx="6100762" cy="7089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…+ 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…+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17FFE7-AA33-A626-B7CF-E0DAD6245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178" y="1121407"/>
                <a:ext cx="6100762" cy="708977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FF59EA9E-4768-A643-E664-7982ACF08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921" y="1968927"/>
            <a:ext cx="5051276" cy="38639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F04C27-2BB0-ACEA-6346-1038431A9045}"/>
              </a:ext>
            </a:extLst>
          </p:cNvPr>
          <p:cNvSpPr txBox="1"/>
          <p:nvPr/>
        </p:nvSpPr>
        <p:spPr>
          <a:xfrm>
            <a:off x="326536" y="6125163"/>
            <a:ext cx="11538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 observation’s position on the curve is contingent on its properties, </a:t>
            </a:r>
            <a:r>
              <a:rPr lang="en-US" b="1" i="1" dirty="0"/>
              <a:t>and </a:t>
            </a:r>
            <a:r>
              <a:rPr lang="en-US" b="1" dirty="0"/>
              <a:t>the magnitude of effect in percentage points</a:t>
            </a:r>
          </a:p>
          <a:p>
            <a:r>
              <a:rPr lang="en-US" b="1" dirty="0"/>
              <a:t>varies in a non-linear way. </a:t>
            </a:r>
          </a:p>
        </p:txBody>
      </p:sp>
    </p:spTree>
    <p:extLst>
      <p:ext uri="{BB962C8B-B14F-4D97-AF65-F5344CB8AC3E}">
        <p14:creationId xmlns:p14="http://schemas.microsoft.com/office/powerpoint/2010/main" val="211895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83C6-137D-499E-D2D6-6D3698164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937"/>
            <a:ext cx="10515600" cy="1325563"/>
          </a:xfrm>
        </p:spPr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Sample dataset and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3FF02-E787-502D-E0CD-E577FF84A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Our simulated dataset describes students who took Balloon Animal-Making 201 at University Imaginary.</a:t>
            </a: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Built a logistic regression model to determine which variables are associated with a student passing Balloon Animal-Making. </a:t>
            </a: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70E3641-D789-0115-389C-1C2FCD479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435" y="2368119"/>
            <a:ext cx="4567766" cy="309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1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449C86-767F-4630-7603-F889342839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4871F3-2CB5-79FA-5B76-7CA356CC95BB}"/>
              </a:ext>
            </a:extLst>
          </p:cNvPr>
          <p:cNvSpPr txBox="1"/>
          <p:nvPr/>
        </p:nvSpPr>
        <p:spPr>
          <a:xfrm>
            <a:off x="869092" y="3075057"/>
            <a:ext cx="10453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Disclaimer: causality</a:t>
            </a:r>
          </a:p>
        </p:txBody>
      </p:sp>
    </p:spTree>
    <p:extLst>
      <p:ext uri="{BB962C8B-B14F-4D97-AF65-F5344CB8AC3E}">
        <p14:creationId xmlns:p14="http://schemas.microsoft.com/office/powerpoint/2010/main" val="3851069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449C86-767F-4630-7603-F889342839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4871F3-2CB5-79FA-5B76-7CA356CC95BB}"/>
              </a:ext>
            </a:extLst>
          </p:cNvPr>
          <p:cNvSpPr txBox="1"/>
          <p:nvPr/>
        </p:nvSpPr>
        <p:spPr>
          <a:xfrm>
            <a:off x="869092" y="2767280"/>
            <a:ext cx="10453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Visualization Option 1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Presenting Model Coefficients</a:t>
            </a:r>
          </a:p>
        </p:txBody>
      </p:sp>
    </p:spTree>
    <p:extLst>
      <p:ext uri="{BB962C8B-B14F-4D97-AF65-F5344CB8AC3E}">
        <p14:creationId xmlns:p14="http://schemas.microsoft.com/office/powerpoint/2010/main" val="186232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593F-4FBC-DEBB-0195-F7765C0B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Table of coefficients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6F39582-C180-087E-EA1A-765C18611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1940" y="1690688"/>
            <a:ext cx="4988119" cy="43513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FC73A7F-9A95-AF12-E1C9-9C1F86943954}"/>
                  </a:ext>
                </a:extLst>
              </p14:cNvPr>
              <p14:cNvContentPartPr/>
              <p14:nvPr/>
            </p14:nvContentPartPr>
            <p14:xfrm>
              <a:off x="3632627" y="1734587"/>
              <a:ext cx="736920" cy="16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FC73A7F-9A95-AF12-E1C9-9C1F869439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8627" y="1626587"/>
                <a:ext cx="8445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2330CA8-B598-80E3-318B-6369700B63AD}"/>
                  </a:ext>
                </a:extLst>
              </p14:cNvPr>
              <p14:cNvContentPartPr/>
              <p14:nvPr/>
            </p14:nvContentPartPr>
            <p14:xfrm>
              <a:off x="5228507" y="1806947"/>
              <a:ext cx="669600" cy="19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2330CA8-B598-80E3-318B-6369700B63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74867" y="1699307"/>
                <a:ext cx="77724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BBDACB1-9695-4410-151F-4B034351CD95}"/>
                  </a:ext>
                </a:extLst>
              </p14:cNvPr>
              <p14:cNvContentPartPr/>
              <p14:nvPr/>
            </p14:nvContentPartPr>
            <p14:xfrm>
              <a:off x="6100787" y="1831067"/>
              <a:ext cx="839160" cy="4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BBDACB1-9695-4410-151F-4B034351CD9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47147" y="1723427"/>
                <a:ext cx="94680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94E3E8D-4EB5-B275-B231-01688715D63F}"/>
                  </a:ext>
                </a:extLst>
              </p14:cNvPr>
              <p14:cNvContentPartPr/>
              <p14:nvPr/>
            </p14:nvContentPartPr>
            <p14:xfrm>
              <a:off x="7556987" y="1823147"/>
              <a:ext cx="27144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94E3E8D-4EB5-B275-B231-01688715D63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02987" y="1715507"/>
                <a:ext cx="379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C8D4F50-A5F2-B15D-1007-43F0D96785C2}"/>
                  </a:ext>
                </a:extLst>
              </p14:cNvPr>
              <p14:cNvContentPartPr/>
              <p14:nvPr/>
            </p14:nvContentPartPr>
            <p14:xfrm>
              <a:off x="8303627" y="1823507"/>
              <a:ext cx="20520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C8D4F50-A5F2-B15D-1007-43F0D96785C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49987" y="1715867"/>
                <a:ext cx="31284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36" name="Picture 35" descr="A collage of a person's face&#10;&#10;Description automatically generated">
            <a:extLst>
              <a:ext uri="{FF2B5EF4-FFF2-40B4-BE49-F238E27FC236}">
                <a16:creationId xmlns:a16="http://schemas.microsoft.com/office/drawing/2014/main" id="{1CCDA421-E0A9-F736-85CC-54F7D70F686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09799" y="1670051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6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2341</TotalTime>
  <Words>459</Words>
  <Application>Microsoft Macintosh PowerPoint</Application>
  <PresentationFormat>Widescreen</PresentationFormat>
  <Paragraphs>79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Logistic Regression Review</vt:lpstr>
      <vt:lpstr>PowerPoint Presentation</vt:lpstr>
      <vt:lpstr>Just tell me “the” effect</vt:lpstr>
      <vt:lpstr>Just tell me “the” effect</vt:lpstr>
      <vt:lpstr>Sample dataset and model</vt:lpstr>
      <vt:lpstr>PowerPoint Presentation</vt:lpstr>
      <vt:lpstr>PowerPoint Presentation</vt:lpstr>
      <vt:lpstr>Table of coefficients</vt:lpstr>
      <vt:lpstr>Change in the log-odds: Pros</vt:lpstr>
      <vt:lpstr>Change in the log-odds: Cons</vt:lpstr>
      <vt:lpstr>Secret log-odds</vt:lpstr>
      <vt:lpstr>Secret log-odds</vt:lpstr>
      <vt:lpstr>Odds Ratio</vt:lpstr>
      <vt:lpstr>Odds Ratio</vt:lpstr>
      <vt:lpstr>Odds Ratio</vt:lpstr>
      <vt:lpstr>Odds Ratio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Keiko Cawley</dc:creator>
  <cp:lastModifiedBy>Keiko Cawley</cp:lastModifiedBy>
  <cp:revision>4</cp:revision>
  <dcterms:created xsi:type="dcterms:W3CDTF">2022-08-25T02:26:47Z</dcterms:created>
  <dcterms:modified xsi:type="dcterms:W3CDTF">2022-08-26T17:27:53Z</dcterms:modified>
</cp:coreProperties>
</file>