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4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3EB0F-1D05-184F-83E1-AACB5FC2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620F42-25D9-DB4E-BCF2-98342280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3A0D2-FA8D-0040-A125-1D530BD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2386D-D4AD-F645-AE78-0992824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7B431-9BB7-4445-9ED7-727F10A5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5B703-7699-CB4D-8652-DDA883C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0A4A5A-EC4E-3A49-AE37-7D4D39DAE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5AB2A-925D-6347-9CD6-19A54293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1F77D-F3EF-674D-8061-A728AA5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DEA19-5376-7C43-A47F-B768A9E3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263449-170A-D44C-9DD3-D594F08CD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FDA8B-AE4D-B54D-A975-DC240DB1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1F177-2D96-F24A-9990-EDBA6932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5C153-410A-C841-9753-AFDB5C0C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DC16C1-7B4C-1E4D-8DE1-55E3751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68CBC-1F49-2149-985F-0CCDE7E1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EFDD0-0F53-884B-9D7C-9848E599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BB4BD1-A5BC-AD4D-9E73-2E0B86B6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BC6A2-8C45-6849-81E9-3E3A9A3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9B000-1023-844B-9162-E051FC0D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2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361E5-FFF3-1440-86F9-0917A71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51982-32BE-0F43-AB22-ECC4F01E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F1754-9DAE-BE47-BE1F-16C35D1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28E3F-A931-1B4C-A4DE-7695AEB1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2348D-2E5D-A84F-9886-02CCA9C8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3B89-513C-584F-B72B-B86A18B0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2CDC-49EC-324F-988A-4372F41C7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E3D50-9E31-3744-877E-DCE772D9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E877AB-E212-C942-853A-C6B8229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560E6-8DD3-C148-ACE2-069AC79E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43B41-4C39-0F45-AFEB-19309C6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08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49BAE-2F1C-2743-8213-9C48E96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65F2B-AEB4-9C48-93BF-2D1833AB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655D8D-7936-9247-85E3-AFF5B93B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5EA613-908F-5341-BC9D-1ADB30EF1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B325B8-6D49-2543-8243-FDF9D663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80F790-3C3D-E54D-B743-FAA9FD77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837661-E267-684F-96DC-A0A60446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6F3DFA-C5C9-3E48-B88F-24F6525B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CA289-94BF-F547-B906-E350892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DE1C26-D6E8-E543-B420-B600EB5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BD28FE-FACF-4B40-8F89-A3DE887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9A454D-946F-024B-8AC6-2BE6678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F841BC-47DE-824B-9D94-B1C48DA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A42196-1B82-D748-91BE-D0630124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E9BB7-9167-E748-AA51-5541A5E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4E38-ACB6-9948-AB76-FA12F49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2E80C-313D-9E49-BF18-F62C3D55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576E0B-4B02-3B43-B242-E0D1F6D2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A43F9-2043-FA46-A84A-89852AED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FF62D7-62D9-5F4D-A2C6-27825294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6C54B-1ECC-E442-85EA-9F12780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6FDBC-078A-AD45-994F-3EB93685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724A6D-C33F-4646-B865-FFC13B4E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12CFC-22A0-A343-B0F5-679347FF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3640D-06CA-B04E-B488-11637BA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DE9D8-E7F7-1E44-9666-72ADF9E8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775C4-EEBD-534A-90C3-7ECC8B16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BFC225-E881-EA4D-8557-F5F34D50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DBD57-5663-9041-80C8-5843432F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9E2F9-8A38-F446-B5E7-E2CD20EC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411B-C340-1845-9BD0-EC80D390F8DF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A5656-CAB0-6C48-A2E5-A9C55355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59DE7-F63A-874F-8529-FE15F516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88B4-F01E-8D43-BC01-9D5002A39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42ADE43-D179-8145-9193-F92DF2D0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100" dirty="0">
                <a:solidFill>
                  <a:srgbClr val="000000"/>
                </a:solidFill>
              </a:rPr>
              <a:t>The industry of Ube-shi</a:t>
            </a:r>
            <a:r>
              <a:rPr lang="en-US" altLang="ja-JP" sz="4100" dirty="0">
                <a:solidFill>
                  <a:srgbClr val="000000"/>
                </a:solidFill>
              </a:rPr>
              <a:t>, Yamaguchi pref.</a:t>
            </a:r>
            <a:endParaRPr kumimoji="1" lang="ja-JP" altLang="en-US" sz="4100">
              <a:solidFill>
                <a:srgbClr val="0000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EAC767-6CB6-1B43-8A5D-0D65F7641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1100">
                <a:solidFill>
                  <a:srgbClr val="000000"/>
                </a:solidFill>
              </a:rPr>
              <a:t>AAA BBB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1100">
                <a:solidFill>
                  <a:srgbClr val="000000"/>
                </a:solidFill>
              </a:rPr>
              <a:t>CCC DDD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1100">
                <a:solidFill>
                  <a:srgbClr val="000000"/>
                </a:solidFill>
              </a:rPr>
              <a:t>EEE FFF</a:t>
            </a:r>
            <a:endParaRPr kumimoji="1" lang="ja-JP" altLang="en-US" sz="1100">
              <a:solidFill>
                <a:srgbClr val="000000"/>
              </a:solidFill>
            </a:endParaRPr>
          </a:p>
        </p:txBody>
      </p:sp>
      <p:sp>
        <p:nvSpPr>
          <p:cNvPr id="3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DAB2D0-6B92-994E-9398-1EFDA803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3314637"/>
            <a:ext cx="4141760" cy="1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The industry of Ube-shi, Yamaguchi pref.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industry of Ube-shi, Yamaguchi pref.</dc:title>
  <dc:creator>yoshioka-tomoya-xc@ynu.jp</dc:creator>
  <cp:lastModifiedBy>yoshioka-tomoya-xc@ynu.jp</cp:lastModifiedBy>
  <cp:revision>1</cp:revision>
  <dcterms:created xsi:type="dcterms:W3CDTF">2018-12-09T14:13:16Z</dcterms:created>
  <dcterms:modified xsi:type="dcterms:W3CDTF">2018-12-09T14:14:04Z</dcterms:modified>
</cp:coreProperties>
</file>