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49148">
              <a:defRPr sz="7519"/>
            </a:pPr>
            <a:r>
              <a:t>Green foot Final Project:</a:t>
            </a:r>
          </a:p>
          <a:p>
            <a:pPr defTabSz="549148">
              <a:defRPr sz="7519"/>
            </a:pPr>
            <a:r>
              <a:t>Game Description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Keila Calderon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Gameplay Description 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The Domino Effect is a two-dimensional game in which players have to intercept incoming bombs in order to defend their islands. It is played by moving a “Diplomat” across the sky background to intercept incoming bombs.The game is staged as a series of cycles of increasing difficulty. Each cycle contains a random number of incoming enemy weapons. The game inevitably ends when the score is less than zero meaning that the player has lost. If the player has maintained a positive score without running out of time, they have won the game.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 Shot 2015-12-14 at 08.29.46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1953" t="0" r="0" b="0"/>
          <a:stretch>
            <a:fillRect/>
          </a:stretch>
        </p:blipFill>
        <p:spPr>
          <a:xfrm>
            <a:off x="6718300" y="2597150"/>
            <a:ext cx="5309092" cy="6286500"/>
          </a:xfrm>
          <a:prstGeom prst="rect">
            <a:avLst/>
          </a:prstGeom>
        </p:spPr>
      </p:pic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Additional Gameplay Details</a:t>
            </a:r>
          </a:p>
        </p:txBody>
      </p:sp>
      <p:sp>
        <p:nvSpPr>
          <p:cNvPr id="127" name="Shape 12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60604" indent="-260604" defTabSz="443991">
              <a:spcBef>
                <a:spcPts val="2400"/>
              </a:spcBef>
              <a:defRPr sz="2128"/>
            </a:pPr>
            <a:r>
              <a:t>The game’s playing field is 1040 pixels wide by 800 pixels high</a:t>
            </a:r>
          </a:p>
          <a:p>
            <a:pPr marL="260604" indent="-260604" defTabSz="443991">
              <a:spcBef>
                <a:spcPts val="2400"/>
              </a:spcBef>
              <a:defRPr sz="2128"/>
            </a:pPr>
            <a:r>
              <a:t>The playing field will have a bomber at the top left corner flying back and forth across the top of the screen</a:t>
            </a:r>
          </a:p>
          <a:p>
            <a:pPr marL="260604" indent="-260604" defTabSz="443991">
              <a:spcBef>
                <a:spcPts val="2400"/>
              </a:spcBef>
              <a:defRPr sz="2128"/>
            </a:pPr>
            <a:r>
              <a:t>There is an interceptor below the bomber, depicted as a dove</a:t>
            </a:r>
          </a:p>
          <a:p>
            <a:pPr marL="260604" indent="-260604" defTabSz="443991">
              <a:spcBef>
                <a:spcPts val="2400"/>
              </a:spcBef>
              <a:defRPr sz="2128"/>
            </a:pPr>
            <a:r>
              <a:t>The digit’s for the player’s score and time will be white.</a:t>
            </a:r>
          </a:p>
          <a:p>
            <a:pPr lvl="2" marL="781811" indent="-260604" defTabSz="443991">
              <a:spcBef>
                <a:spcPts val="2400"/>
              </a:spcBef>
              <a:defRPr sz="2128"/>
            </a:pPr>
            <a:r>
              <a:t>The player’s score will be displayed at the top left corner of the screen</a:t>
            </a:r>
          </a:p>
          <a:p>
            <a:pPr lvl="2" marL="781811" indent="-260604" defTabSz="443991">
              <a:spcBef>
                <a:spcPts val="2400"/>
              </a:spcBef>
              <a:defRPr sz="2128"/>
            </a:pPr>
            <a:r>
              <a:t>The time will be displayed at the top-middle of the screen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Additional Gameplay Details 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578358">
              <a:spcBef>
                <a:spcPts val="3100"/>
              </a:spcBef>
              <a:defRPr sz="2772"/>
            </a:pPr>
            <a:r>
              <a:t>The interceptor will be free to roam the playing field according to the player’s desire in order to intercept the “bombs”</a:t>
            </a:r>
          </a:p>
          <a:p>
            <a:pPr lvl="2" marL="1018413" indent="-339470" defTabSz="578358">
              <a:spcBef>
                <a:spcPts val="3100"/>
              </a:spcBef>
              <a:defRPr sz="2772"/>
            </a:pPr>
            <a:r>
              <a:t>The player is able to use the arrow keys in order to control the direction in which the player moves</a:t>
            </a:r>
          </a:p>
          <a:p>
            <a:pPr lvl="2" marL="1018413" indent="-339470" defTabSz="578358">
              <a:spcBef>
                <a:spcPts val="3100"/>
              </a:spcBef>
              <a:defRPr sz="2772"/>
            </a:pPr>
            <a:r>
              <a:t>Each time the player manages to intercept a bombs, the player will gain some points. If the player will gain 1 point for intercepting a banana, 2 for intercepting a missile, 3 for intercepting a domino from touching the islands. </a:t>
            </a:r>
          </a:p>
          <a:p>
            <a:pPr marL="339470" indent="-339470" defTabSz="578358">
              <a:spcBef>
                <a:spcPts val="3100"/>
              </a:spcBef>
              <a:defRPr sz="2772"/>
            </a:pPr>
            <a:r>
              <a:t>As the bomber moves back and forth across the screen, randomly generated bombs will drop from the bombers y-coordinate and from a random x-coordinate so the generation of these bombs will not be predictable for the player.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Additional Gameplay Details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455"/>
            </a:pPr>
            <a:r>
              <a:t>There are three types of bombs in this game</a:t>
            </a:r>
          </a:p>
          <a:p>
            <a:pPr lvl="2" marL="1280159" indent="-426719" defTabSz="560831">
              <a:spcBef>
                <a:spcPts val="4000"/>
              </a:spcBef>
              <a:defRPr sz="3455"/>
            </a:pPr>
            <a:r>
              <a:t>The Bananas will be the only weapon that drops throughout the first cycle at a random distribution</a:t>
            </a:r>
          </a:p>
          <a:p>
            <a:pPr lvl="2" marL="1280159" indent="-426719" defTabSz="560831">
              <a:spcBef>
                <a:spcPts val="4000"/>
              </a:spcBef>
              <a:defRPr sz="3455"/>
            </a:pPr>
            <a:r>
              <a:t>The Missiles and Dominos have an “eventual counter” set, so that as time progresses in the game these new weapons will be introduced</a:t>
            </a:r>
          </a:p>
          <a:p>
            <a:pPr lvl="2" marL="1280159" indent="-426719" defTabSz="560831">
              <a:spcBef>
                <a:spcPts val="4000"/>
              </a:spcBef>
              <a:defRPr sz="3455"/>
            </a:pPr>
            <a:r>
              <a:t>All the generation of these weapons will increase through a difficulty counter 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Additional Gameplay Details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3348"/>
            </a:pPr>
            <a:r>
              <a:t>There are five sounds incorporated into the game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The title screen will play its own sound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As the game is being played a background sound will be looped in the game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When the bombs have been intercepted by the player a sound will be played to confirm this action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Each time a bomb hits the island, an explosion sound will be played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