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97" r:id="rId4"/>
    <p:sldId id="260" r:id="rId5"/>
    <p:sldId id="259" r:id="rId6"/>
    <p:sldId id="298" r:id="rId7"/>
    <p:sldId id="271" r:id="rId8"/>
    <p:sldId id="300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633B84-85BA-4B69-A812-15E7817F6FB0}" v="10" dt="2023-03-06T17:59:21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rik Keilegavlen" userId="cd0a9140-7aa8-4499-b7a9-e6916fe789e9" providerId="ADAL" clId="{60633B84-85BA-4B69-A812-15E7817F6FB0}"/>
    <pc:docChg chg="undo custSel addSld delSld modSld">
      <pc:chgData name="Eirik Keilegavlen" userId="cd0a9140-7aa8-4499-b7a9-e6916fe789e9" providerId="ADAL" clId="{60633B84-85BA-4B69-A812-15E7817F6FB0}" dt="2023-03-08T13:39:59.521" v="4986" actId="20577"/>
      <pc:docMkLst>
        <pc:docMk/>
      </pc:docMkLst>
      <pc:sldChg chg="addSp modSp new mod">
        <pc:chgData name="Eirik Keilegavlen" userId="cd0a9140-7aa8-4499-b7a9-e6916fe789e9" providerId="ADAL" clId="{60633B84-85BA-4B69-A812-15E7817F6FB0}" dt="2023-03-06T16:58:28.516" v="80"/>
        <pc:sldMkLst>
          <pc:docMk/>
          <pc:sldMk cId="2047400845" sldId="256"/>
        </pc:sldMkLst>
        <pc:spChg chg="mod">
          <ac:chgData name="Eirik Keilegavlen" userId="cd0a9140-7aa8-4499-b7a9-e6916fe789e9" providerId="ADAL" clId="{60633B84-85BA-4B69-A812-15E7817F6FB0}" dt="2023-03-06T16:58:01.628" v="25" actId="20577"/>
          <ac:spMkLst>
            <pc:docMk/>
            <pc:sldMk cId="2047400845" sldId="256"/>
            <ac:spMk id="2" creationId="{4DA3AC4F-83EA-0EA1-38B3-FAE383A3FCBC}"/>
          </ac:spMkLst>
        </pc:spChg>
        <pc:spChg chg="mod">
          <ac:chgData name="Eirik Keilegavlen" userId="cd0a9140-7aa8-4499-b7a9-e6916fe789e9" providerId="ADAL" clId="{60633B84-85BA-4B69-A812-15E7817F6FB0}" dt="2023-03-06T16:58:16.569" v="79" actId="20577"/>
          <ac:spMkLst>
            <pc:docMk/>
            <pc:sldMk cId="2047400845" sldId="256"/>
            <ac:spMk id="3" creationId="{2653BE8F-FB58-0D6A-FDEB-16EA4B76DDA1}"/>
          </ac:spMkLst>
        </pc:spChg>
        <pc:picChg chg="add mod">
          <ac:chgData name="Eirik Keilegavlen" userId="cd0a9140-7aa8-4499-b7a9-e6916fe789e9" providerId="ADAL" clId="{60633B84-85BA-4B69-A812-15E7817F6FB0}" dt="2023-03-06T16:58:28.516" v="80"/>
          <ac:picMkLst>
            <pc:docMk/>
            <pc:sldMk cId="2047400845" sldId="256"/>
            <ac:picMk id="4" creationId="{101392F5-4C67-8E9A-9CD2-35163D8B5C86}"/>
          </ac:picMkLst>
        </pc:picChg>
      </pc:sldChg>
      <pc:sldChg chg="modSp new del mod">
        <pc:chgData name="Eirik Keilegavlen" userId="cd0a9140-7aa8-4499-b7a9-e6916fe789e9" providerId="ADAL" clId="{60633B84-85BA-4B69-A812-15E7817F6FB0}" dt="2023-03-06T17:28:55.640" v="2320" actId="47"/>
        <pc:sldMkLst>
          <pc:docMk/>
          <pc:sldMk cId="460709738" sldId="257"/>
        </pc:sldMkLst>
        <pc:spChg chg="mod">
          <ac:chgData name="Eirik Keilegavlen" userId="cd0a9140-7aa8-4499-b7a9-e6916fe789e9" providerId="ADAL" clId="{60633B84-85BA-4B69-A812-15E7817F6FB0}" dt="2023-03-06T16:58:35.267" v="91" actId="20577"/>
          <ac:spMkLst>
            <pc:docMk/>
            <pc:sldMk cId="460709738" sldId="257"/>
            <ac:spMk id="2" creationId="{CCE06C83-519C-1EE2-8B8C-03E17723E414}"/>
          </ac:spMkLst>
        </pc:spChg>
        <pc:spChg chg="mod">
          <ac:chgData name="Eirik Keilegavlen" userId="cd0a9140-7aa8-4499-b7a9-e6916fe789e9" providerId="ADAL" clId="{60633B84-85BA-4B69-A812-15E7817F6FB0}" dt="2023-03-06T17:00:44.784" v="244" actId="14"/>
          <ac:spMkLst>
            <pc:docMk/>
            <pc:sldMk cId="460709738" sldId="257"/>
            <ac:spMk id="3" creationId="{15495A4C-6034-D6BE-6D33-7DB663F96B93}"/>
          </ac:spMkLst>
        </pc:spChg>
      </pc:sldChg>
      <pc:sldChg chg="modSp new mod">
        <pc:chgData name="Eirik Keilegavlen" userId="cd0a9140-7aa8-4499-b7a9-e6916fe789e9" providerId="ADAL" clId="{60633B84-85BA-4B69-A812-15E7817F6FB0}" dt="2023-03-08T13:39:59.521" v="4986" actId="20577"/>
        <pc:sldMkLst>
          <pc:docMk/>
          <pc:sldMk cId="3135619454" sldId="258"/>
        </pc:sldMkLst>
        <pc:spChg chg="mod">
          <ac:chgData name="Eirik Keilegavlen" userId="cd0a9140-7aa8-4499-b7a9-e6916fe789e9" providerId="ADAL" clId="{60633B84-85BA-4B69-A812-15E7817F6FB0}" dt="2023-03-06T17:13:22.011" v="1661" actId="20577"/>
          <ac:spMkLst>
            <pc:docMk/>
            <pc:sldMk cId="3135619454" sldId="258"/>
            <ac:spMk id="2" creationId="{3DA6B1BA-0BB2-CE3A-A769-95D7EF755B1E}"/>
          </ac:spMkLst>
        </pc:spChg>
        <pc:spChg chg="mod">
          <ac:chgData name="Eirik Keilegavlen" userId="cd0a9140-7aa8-4499-b7a9-e6916fe789e9" providerId="ADAL" clId="{60633B84-85BA-4B69-A812-15E7817F6FB0}" dt="2023-03-08T13:39:59.521" v="4986" actId="20577"/>
          <ac:spMkLst>
            <pc:docMk/>
            <pc:sldMk cId="3135619454" sldId="258"/>
            <ac:spMk id="3" creationId="{07F649F5-1E35-ED91-B1EB-D58ECE3A1A7D}"/>
          </ac:spMkLst>
        </pc:spChg>
      </pc:sldChg>
      <pc:sldChg chg="modSp new mod modNotesTx">
        <pc:chgData name="Eirik Keilegavlen" userId="cd0a9140-7aa8-4499-b7a9-e6916fe789e9" providerId="ADAL" clId="{60633B84-85BA-4B69-A812-15E7817F6FB0}" dt="2023-03-06T17:35:23.509" v="2880" actId="20577"/>
        <pc:sldMkLst>
          <pc:docMk/>
          <pc:sldMk cId="1872181761" sldId="259"/>
        </pc:sldMkLst>
        <pc:spChg chg="mod">
          <ac:chgData name="Eirik Keilegavlen" userId="cd0a9140-7aa8-4499-b7a9-e6916fe789e9" providerId="ADAL" clId="{60633B84-85BA-4B69-A812-15E7817F6FB0}" dt="2023-03-06T17:32:24.701" v="2469" actId="20577"/>
          <ac:spMkLst>
            <pc:docMk/>
            <pc:sldMk cId="1872181761" sldId="259"/>
            <ac:spMk id="2" creationId="{B3A8AE41-1D13-234C-AC0F-9D6B1AE42A9F}"/>
          </ac:spMkLst>
        </pc:spChg>
        <pc:spChg chg="mod">
          <ac:chgData name="Eirik Keilegavlen" userId="cd0a9140-7aa8-4499-b7a9-e6916fe789e9" providerId="ADAL" clId="{60633B84-85BA-4B69-A812-15E7817F6FB0}" dt="2023-03-06T17:35:04.429" v="2797" actId="20577"/>
          <ac:spMkLst>
            <pc:docMk/>
            <pc:sldMk cId="1872181761" sldId="259"/>
            <ac:spMk id="3" creationId="{5B065841-C27C-A743-85F0-4B51715E3637}"/>
          </ac:spMkLst>
        </pc:spChg>
      </pc:sldChg>
      <pc:sldChg chg="addSp delSp modSp new mod modAnim modNotesTx">
        <pc:chgData name="Eirik Keilegavlen" userId="cd0a9140-7aa8-4499-b7a9-e6916fe789e9" providerId="ADAL" clId="{60633B84-85BA-4B69-A812-15E7817F6FB0}" dt="2023-03-06T17:42:34.653" v="3182"/>
        <pc:sldMkLst>
          <pc:docMk/>
          <pc:sldMk cId="2471847491" sldId="260"/>
        </pc:sldMkLst>
        <pc:spChg chg="mod">
          <ac:chgData name="Eirik Keilegavlen" userId="cd0a9140-7aa8-4499-b7a9-e6916fe789e9" providerId="ADAL" clId="{60633B84-85BA-4B69-A812-15E7817F6FB0}" dt="2023-03-06T17:04:49.966" v="693" actId="20577"/>
          <ac:spMkLst>
            <pc:docMk/>
            <pc:sldMk cId="2471847491" sldId="260"/>
            <ac:spMk id="2" creationId="{DCC53E2E-C59B-952C-2620-6CC94F2D8B20}"/>
          </ac:spMkLst>
        </pc:spChg>
        <pc:spChg chg="mod">
          <ac:chgData name="Eirik Keilegavlen" userId="cd0a9140-7aa8-4499-b7a9-e6916fe789e9" providerId="ADAL" clId="{60633B84-85BA-4B69-A812-15E7817F6FB0}" dt="2023-03-06T17:26:18.820" v="2105" actId="27636"/>
          <ac:spMkLst>
            <pc:docMk/>
            <pc:sldMk cId="2471847491" sldId="260"/>
            <ac:spMk id="3" creationId="{F849B9E8-FCB1-2355-924A-CF985CD5A80E}"/>
          </ac:spMkLst>
        </pc:spChg>
        <pc:spChg chg="mod">
          <ac:chgData name="Eirik Keilegavlen" userId="cd0a9140-7aa8-4499-b7a9-e6916fe789e9" providerId="ADAL" clId="{60633B84-85BA-4B69-A812-15E7817F6FB0}" dt="2023-03-06T17:25:48.833" v="2093"/>
          <ac:spMkLst>
            <pc:docMk/>
            <pc:sldMk cId="2471847491" sldId="260"/>
            <ac:spMk id="8" creationId="{8EB22DF8-38BE-ADB3-2C58-806C9F59B3B2}"/>
          </ac:spMkLst>
        </pc:spChg>
        <pc:grpChg chg="add mod">
          <ac:chgData name="Eirik Keilegavlen" userId="cd0a9140-7aa8-4499-b7a9-e6916fe789e9" providerId="ADAL" clId="{60633B84-85BA-4B69-A812-15E7817F6FB0}" dt="2023-03-06T17:25:51.254" v="2101" actId="1035"/>
          <ac:grpSpMkLst>
            <pc:docMk/>
            <pc:sldMk cId="2471847491" sldId="260"/>
            <ac:grpSpMk id="6" creationId="{88AA9EAD-4952-2BDE-30AD-64A0C2459FBA}"/>
          </ac:grpSpMkLst>
        </pc:grpChg>
        <pc:picChg chg="add del mod">
          <ac:chgData name="Eirik Keilegavlen" userId="cd0a9140-7aa8-4499-b7a9-e6916fe789e9" providerId="ADAL" clId="{60633B84-85BA-4B69-A812-15E7817F6FB0}" dt="2023-03-06T17:25:47.690" v="2092" actId="478"/>
          <ac:picMkLst>
            <pc:docMk/>
            <pc:sldMk cId="2471847491" sldId="260"/>
            <ac:picMk id="4" creationId="{8964981A-86EB-EDC2-731D-C0A2A510228C}"/>
          </ac:picMkLst>
        </pc:picChg>
        <pc:picChg chg="add del mod">
          <ac:chgData name="Eirik Keilegavlen" userId="cd0a9140-7aa8-4499-b7a9-e6916fe789e9" providerId="ADAL" clId="{60633B84-85BA-4B69-A812-15E7817F6FB0}" dt="2023-03-06T17:25:47.690" v="2092" actId="478"/>
          <ac:picMkLst>
            <pc:docMk/>
            <pc:sldMk cId="2471847491" sldId="260"/>
            <ac:picMk id="5" creationId="{82298C37-1304-C54C-A78F-CFF406A297EC}"/>
          </ac:picMkLst>
        </pc:picChg>
        <pc:picChg chg="mod">
          <ac:chgData name="Eirik Keilegavlen" userId="cd0a9140-7aa8-4499-b7a9-e6916fe789e9" providerId="ADAL" clId="{60633B84-85BA-4B69-A812-15E7817F6FB0}" dt="2023-03-06T17:25:48.833" v="2093"/>
          <ac:picMkLst>
            <pc:docMk/>
            <pc:sldMk cId="2471847491" sldId="260"/>
            <ac:picMk id="7" creationId="{43C700F6-9B96-34D3-F033-29392D3C7A26}"/>
          </ac:picMkLst>
        </pc:picChg>
        <pc:picChg chg="add mod">
          <ac:chgData name="Eirik Keilegavlen" userId="cd0a9140-7aa8-4499-b7a9-e6916fe789e9" providerId="ADAL" clId="{60633B84-85BA-4B69-A812-15E7817F6FB0}" dt="2023-03-06T17:25:59.781" v="2103" actId="1076"/>
          <ac:picMkLst>
            <pc:docMk/>
            <pc:sldMk cId="2471847491" sldId="260"/>
            <ac:picMk id="9" creationId="{54AC7895-61D9-3B11-107D-B0A14417DF6B}"/>
          </ac:picMkLst>
        </pc:picChg>
      </pc:sldChg>
      <pc:sldChg chg="new del">
        <pc:chgData name="Eirik Keilegavlen" userId="cd0a9140-7aa8-4499-b7a9-e6916fe789e9" providerId="ADAL" clId="{60633B84-85BA-4B69-A812-15E7817F6FB0}" dt="2023-03-06T17:12:12.101" v="1498" actId="47"/>
        <pc:sldMkLst>
          <pc:docMk/>
          <pc:sldMk cId="4226363507" sldId="261"/>
        </pc:sldMkLst>
      </pc:sldChg>
      <pc:sldChg chg="delSp modSp add mod">
        <pc:chgData name="Eirik Keilegavlen" userId="cd0a9140-7aa8-4499-b7a9-e6916fe789e9" providerId="ADAL" clId="{60633B84-85BA-4B69-A812-15E7817F6FB0}" dt="2023-03-06T17:40:53.513" v="3160" actId="1035"/>
        <pc:sldMkLst>
          <pc:docMk/>
          <pc:sldMk cId="1196100261" sldId="271"/>
        </pc:sldMkLst>
        <pc:spChg chg="mod">
          <ac:chgData name="Eirik Keilegavlen" userId="cd0a9140-7aa8-4499-b7a9-e6916fe789e9" providerId="ADAL" clId="{60633B84-85BA-4B69-A812-15E7817F6FB0}" dt="2023-03-06T17:40:53.513" v="3160" actId="1035"/>
          <ac:spMkLst>
            <pc:docMk/>
            <pc:sldMk cId="1196100261" sldId="271"/>
            <ac:spMk id="2" creationId="{183F5EF4-D42D-4FBA-8986-19BD3E3611E5}"/>
          </ac:spMkLst>
        </pc:spChg>
        <pc:spChg chg="del">
          <ac:chgData name="Eirik Keilegavlen" userId="cd0a9140-7aa8-4499-b7a9-e6916fe789e9" providerId="ADAL" clId="{60633B84-85BA-4B69-A812-15E7817F6FB0}" dt="2023-03-06T17:40:25.265" v="3070" actId="478"/>
          <ac:spMkLst>
            <pc:docMk/>
            <pc:sldMk cId="1196100261" sldId="271"/>
            <ac:spMk id="12" creationId="{55A4B6DB-F308-47D5-B517-44D065DD485E}"/>
          </ac:spMkLst>
        </pc:spChg>
      </pc:sldChg>
      <pc:sldChg chg="modSp add mod">
        <pc:chgData name="Eirik Keilegavlen" userId="cd0a9140-7aa8-4499-b7a9-e6916fe789e9" providerId="ADAL" clId="{60633B84-85BA-4B69-A812-15E7817F6FB0}" dt="2023-03-06T17:42:18.891" v="3181" actId="20577"/>
        <pc:sldMkLst>
          <pc:docMk/>
          <pc:sldMk cId="1739448243" sldId="297"/>
        </pc:sldMkLst>
        <pc:spChg chg="mod">
          <ac:chgData name="Eirik Keilegavlen" userId="cd0a9140-7aa8-4499-b7a9-e6916fe789e9" providerId="ADAL" clId="{60633B84-85BA-4B69-A812-15E7817F6FB0}" dt="2023-03-06T17:10:35.834" v="1348" actId="20577"/>
          <ac:spMkLst>
            <pc:docMk/>
            <pc:sldMk cId="1739448243" sldId="297"/>
            <ac:spMk id="2" creationId="{0542117A-B77A-325C-B111-B083532FF7D2}"/>
          </ac:spMkLst>
        </pc:spChg>
        <pc:spChg chg="mod">
          <ac:chgData name="Eirik Keilegavlen" userId="cd0a9140-7aa8-4499-b7a9-e6916fe789e9" providerId="ADAL" clId="{60633B84-85BA-4B69-A812-15E7817F6FB0}" dt="2023-03-06T17:42:18.891" v="3181" actId="20577"/>
          <ac:spMkLst>
            <pc:docMk/>
            <pc:sldMk cId="1739448243" sldId="297"/>
            <ac:spMk id="3" creationId="{2AA9899B-0072-C266-630C-19AEEC96A89B}"/>
          </ac:spMkLst>
        </pc:spChg>
      </pc:sldChg>
      <pc:sldChg chg="addSp delSp modSp new mod">
        <pc:chgData name="Eirik Keilegavlen" userId="cd0a9140-7aa8-4499-b7a9-e6916fe789e9" providerId="ADAL" clId="{60633B84-85BA-4B69-A812-15E7817F6FB0}" dt="2023-03-06T17:59:30.276" v="4917" actId="20577"/>
        <pc:sldMkLst>
          <pc:docMk/>
          <pc:sldMk cId="2349635623" sldId="298"/>
        </pc:sldMkLst>
        <pc:spChg chg="mod">
          <ac:chgData name="Eirik Keilegavlen" userId="cd0a9140-7aa8-4499-b7a9-e6916fe789e9" providerId="ADAL" clId="{60633B84-85BA-4B69-A812-15E7817F6FB0}" dt="2023-03-06T17:35:44.549" v="2901" actId="20577"/>
          <ac:spMkLst>
            <pc:docMk/>
            <pc:sldMk cId="2349635623" sldId="298"/>
            <ac:spMk id="2" creationId="{E89647FD-0C60-BA43-4322-186BB05542C9}"/>
          </ac:spMkLst>
        </pc:spChg>
        <pc:spChg chg="mod">
          <ac:chgData name="Eirik Keilegavlen" userId="cd0a9140-7aa8-4499-b7a9-e6916fe789e9" providerId="ADAL" clId="{60633B84-85BA-4B69-A812-15E7817F6FB0}" dt="2023-03-06T17:58:37.379" v="4816" actId="20577"/>
          <ac:spMkLst>
            <pc:docMk/>
            <pc:sldMk cId="2349635623" sldId="298"/>
            <ac:spMk id="3" creationId="{E7E349E3-C695-FF0F-10B7-4BE7A9E44723}"/>
          </ac:spMkLst>
        </pc:spChg>
        <pc:spChg chg="mod">
          <ac:chgData name="Eirik Keilegavlen" userId="cd0a9140-7aa8-4499-b7a9-e6916fe789e9" providerId="ADAL" clId="{60633B84-85BA-4B69-A812-15E7817F6FB0}" dt="2023-03-06T17:36:21.648" v="2903"/>
          <ac:spMkLst>
            <pc:docMk/>
            <pc:sldMk cId="2349635623" sldId="298"/>
            <ac:spMk id="5" creationId="{0F0E3D6A-51A1-FA26-A93A-FFF7289164E7}"/>
          </ac:spMkLst>
        </pc:spChg>
        <pc:spChg chg="mod">
          <ac:chgData name="Eirik Keilegavlen" userId="cd0a9140-7aa8-4499-b7a9-e6916fe789e9" providerId="ADAL" clId="{60633B84-85BA-4B69-A812-15E7817F6FB0}" dt="2023-03-06T17:36:21.648" v="2903"/>
          <ac:spMkLst>
            <pc:docMk/>
            <pc:sldMk cId="2349635623" sldId="298"/>
            <ac:spMk id="10" creationId="{067B1E86-E436-858F-A338-CBBC6C998FA5}"/>
          </ac:spMkLst>
        </pc:spChg>
        <pc:spChg chg="mod">
          <ac:chgData name="Eirik Keilegavlen" userId="cd0a9140-7aa8-4499-b7a9-e6916fe789e9" providerId="ADAL" clId="{60633B84-85BA-4B69-A812-15E7817F6FB0}" dt="2023-03-06T17:36:21.648" v="2903"/>
          <ac:spMkLst>
            <pc:docMk/>
            <pc:sldMk cId="2349635623" sldId="298"/>
            <ac:spMk id="11" creationId="{E0B6E47B-8BE8-0656-CFB7-8DDD2E50A120}"/>
          </ac:spMkLst>
        </pc:spChg>
        <pc:spChg chg="mod">
          <ac:chgData name="Eirik Keilegavlen" userId="cd0a9140-7aa8-4499-b7a9-e6916fe789e9" providerId="ADAL" clId="{60633B84-85BA-4B69-A812-15E7817F6FB0}" dt="2023-03-06T17:36:21.648" v="2903"/>
          <ac:spMkLst>
            <pc:docMk/>
            <pc:sldMk cId="2349635623" sldId="298"/>
            <ac:spMk id="12" creationId="{896A0D41-DE82-0FE2-18FB-EFDBA88AD1FC}"/>
          </ac:spMkLst>
        </pc:spChg>
        <pc:spChg chg="del mod">
          <ac:chgData name="Eirik Keilegavlen" userId="cd0a9140-7aa8-4499-b7a9-e6916fe789e9" providerId="ADAL" clId="{60633B84-85BA-4B69-A812-15E7817F6FB0}" dt="2023-03-06T17:36:35.469" v="2906" actId="478"/>
          <ac:spMkLst>
            <pc:docMk/>
            <pc:sldMk cId="2349635623" sldId="298"/>
            <ac:spMk id="13" creationId="{9ECCBC2C-7A09-669C-CF38-274B5917246D}"/>
          </ac:spMkLst>
        </pc:spChg>
        <pc:spChg chg="del mod">
          <ac:chgData name="Eirik Keilegavlen" userId="cd0a9140-7aa8-4499-b7a9-e6916fe789e9" providerId="ADAL" clId="{60633B84-85BA-4B69-A812-15E7817F6FB0}" dt="2023-03-06T17:36:31.860" v="2905" actId="478"/>
          <ac:spMkLst>
            <pc:docMk/>
            <pc:sldMk cId="2349635623" sldId="298"/>
            <ac:spMk id="14" creationId="{EC7B9B52-C3C0-768A-A0A1-92426287DB1F}"/>
          </ac:spMkLst>
        </pc:spChg>
        <pc:spChg chg="mod">
          <ac:chgData name="Eirik Keilegavlen" userId="cd0a9140-7aa8-4499-b7a9-e6916fe789e9" providerId="ADAL" clId="{60633B84-85BA-4B69-A812-15E7817F6FB0}" dt="2023-03-06T17:36:21.648" v="2903"/>
          <ac:spMkLst>
            <pc:docMk/>
            <pc:sldMk cId="2349635623" sldId="298"/>
            <ac:spMk id="15" creationId="{9A8AA446-C05E-37F3-0366-D477C75C4C2E}"/>
          </ac:spMkLst>
        </pc:spChg>
        <pc:spChg chg="mod">
          <ac:chgData name="Eirik Keilegavlen" userId="cd0a9140-7aa8-4499-b7a9-e6916fe789e9" providerId="ADAL" clId="{60633B84-85BA-4B69-A812-15E7817F6FB0}" dt="2023-03-06T17:36:21.648" v="2903"/>
          <ac:spMkLst>
            <pc:docMk/>
            <pc:sldMk cId="2349635623" sldId="298"/>
            <ac:spMk id="16" creationId="{0F8FEAD0-6296-A915-BB4A-43B86C70491E}"/>
          </ac:spMkLst>
        </pc:spChg>
        <pc:spChg chg="mod">
          <ac:chgData name="Eirik Keilegavlen" userId="cd0a9140-7aa8-4499-b7a9-e6916fe789e9" providerId="ADAL" clId="{60633B84-85BA-4B69-A812-15E7817F6FB0}" dt="2023-03-06T17:37:02.756" v="2908"/>
          <ac:spMkLst>
            <pc:docMk/>
            <pc:sldMk cId="2349635623" sldId="298"/>
            <ac:spMk id="44" creationId="{535BE8A4-EBF8-E49B-85C7-F86007AFF5E4}"/>
          </ac:spMkLst>
        </pc:spChg>
        <pc:spChg chg="mod">
          <ac:chgData name="Eirik Keilegavlen" userId="cd0a9140-7aa8-4499-b7a9-e6916fe789e9" providerId="ADAL" clId="{60633B84-85BA-4B69-A812-15E7817F6FB0}" dt="2023-03-06T17:37:02.756" v="2908"/>
          <ac:spMkLst>
            <pc:docMk/>
            <pc:sldMk cId="2349635623" sldId="298"/>
            <ac:spMk id="45" creationId="{A30A4837-E072-3BC6-A070-6F416D99E502}"/>
          </ac:spMkLst>
        </pc:spChg>
        <pc:spChg chg="add del mod">
          <ac:chgData name="Eirik Keilegavlen" userId="cd0a9140-7aa8-4499-b7a9-e6916fe789e9" providerId="ADAL" clId="{60633B84-85BA-4B69-A812-15E7817F6FB0}" dt="2023-03-06T17:38:31.177" v="3008" actId="478"/>
          <ac:spMkLst>
            <pc:docMk/>
            <pc:sldMk cId="2349635623" sldId="298"/>
            <ac:spMk id="47" creationId="{E87DB7C6-E649-DE81-5DF2-4E6C4CC5A832}"/>
          </ac:spMkLst>
        </pc:spChg>
        <pc:spChg chg="add mod">
          <ac:chgData name="Eirik Keilegavlen" userId="cd0a9140-7aa8-4499-b7a9-e6916fe789e9" providerId="ADAL" clId="{60633B84-85BA-4B69-A812-15E7817F6FB0}" dt="2023-03-06T17:59:30.276" v="4917" actId="20577"/>
          <ac:spMkLst>
            <pc:docMk/>
            <pc:sldMk cId="2349635623" sldId="298"/>
            <ac:spMk id="55" creationId="{BD3324F4-7A79-F08E-C925-E1809B08C43C}"/>
          </ac:spMkLst>
        </pc:spChg>
        <pc:grpChg chg="add mod">
          <ac:chgData name="Eirik Keilegavlen" userId="cd0a9140-7aa8-4499-b7a9-e6916fe789e9" providerId="ADAL" clId="{60633B84-85BA-4B69-A812-15E7817F6FB0}" dt="2023-03-06T17:58:47.267" v="4819" actId="1076"/>
          <ac:grpSpMkLst>
            <pc:docMk/>
            <pc:sldMk cId="2349635623" sldId="298"/>
            <ac:grpSpMk id="4" creationId="{4D668766-CF04-BB07-5ED5-82B725083B8D}"/>
          </ac:grpSpMkLst>
        </pc:grpChg>
        <pc:grpChg chg="add mod">
          <ac:chgData name="Eirik Keilegavlen" userId="cd0a9140-7aa8-4499-b7a9-e6916fe789e9" providerId="ADAL" clId="{60633B84-85BA-4B69-A812-15E7817F6FB0}" dt="2023-03-06T17:59:16.629" v="4870" actId="1037"/>
          <ac:grpSpMkLst>
            <pc:docMk/>
            <pc:sldMk cId="2349635623" sldId="298"/>
            <ac:grpSpMk id="17" creationId="{9BD2D7C9-CD38-4501-581F-88DF4374498E}"/>
          </ac:grpSpMkLst>
        </pc:grpChg>
        <pc:grpChg chg="mod">
          <ac:chgData name="Eirik Keilegavlen" userId="cd0a9140-7aa8-4499-b7a9-e6916fe789e9" providerId="ADAL" clId="{60633B84-85BA-4B69-A812-15E7817F6FB0}" dt="2023-03-06T17:37:02.756" v="2908"/>
          <ac:grpSpMkLst>
            <pc:docMk/>
            <pc:sldMk cId="2349635623" sldId="298"/>
            <ac:grpSpMk id="19" creationId="{55281462-4D51-AD7E-67BE-8812F7A706C8}"/>
          </ac:grpSpMkLst>
        </pc:grpChg>
        <pc:grpChg chg="mod">
          <ac:chgData name="Eirik Keilegavlen" userId="cd0a9140-7aa8-4499-b7a9-e6916fe789e9" providerId="ADAL" clId="{60633B84-85BA-4B69-A812-15E7817F6FB0}" dt="2023-03-06T17:37:02.756" v="2908"/>
          <ac:grpSpMkLst>
            <pc:docMk/>
            <pc:sldMk cId="2349635623" sldId="298"/>
            <ac:grpSpMk id="21" creationId="{6C336B35-F305-0299-BCED-38A8A7765BED}"/>
          </ac:grpSpMkLst>
        </pc:grpChg>
        <pc:grpChg chg="mod">
          <ac:chgData name="Eirik Keilegavlen" userId="cd0a9140-7aa8-4499-b7a9-e6916fe789e9" providerId="ADAL" clId="{60633B84-85BA-4B69-A812-15E7817F6FB0}" dt="2023-03-06T17:37:02.756" v="2908"/>
          <ac:grpSpMkLst>
            <pc:docMk/>
            <pc:sldMk cId="2349635623" sldId="298"/>
            <ac:grpSpMk id="22" creationId="{495E7EFD-B6DF-6311-5E97-0D6A95CCCC26}"/>
          </ac:grpSpMkLst>
        </pc:grpChg>
        <pc:grpChg chg="mod">
          <ac:chgData name="Eirik Keilegavlen" userId="cd0a9140-7aa8-4499-b7a9-e6916fe789e9" providerId="ADAL" clId="{60633B84-85BA-4B69-A812-15E7817F6FB0}" dt="2023-03-06T17:37:02.756" v="2908"/>
          <ac:grpSpMkLst>
            <pc:docMk/>
            <pc:sldMk cId="2349635623" sldId="298"/>
            <ac:grpSpMk id="23" creationId="{48A25D15-728B-372B-B7F3-8092ECBA910C}"/>
          </ac:grpSpMkLst>
        </pc:grpChg>
        <pc:grpChg chg="mod">
          <ac:chgData name="Eirik Keilegavlen" userId="cd0a9140-7aa8-4499-b7a9-e6916fe789e9" providerId="ADAL" clId="{60633B84-85BA-4B69-A812-15E7817F6FB0}" dt="2023-03-06T17:37:02.756" v="2908"/>
          <ac:grpSpMkLst>
            <pc:docMk/>
            <pc:sldMk cId="2349635623" sldId="298"/>
            <ac:grpSpMk id="26" creationId="{0D65C4CF-D51F-C60E-7A16-B63D1BA43B7A}"/>
          </ac:grpSpMkLst>
        </pc:grpChg>
        <pc:grpChg chg="add mod">
          <ac:chgData name="Eirik Keilegavlen" userId="cd0a9140-7aa8-4499-b7a9-e6916fe789e9" providerId="ADAL" clId="{60633B84-85BA-4B69-A812-15E7817F6FB0}" dt="2023-03-06T17:58:57.926" v="4822" actId="1076"/>
          <ac:grpSpMkLst>
            <pc:docMk/>
            <pc:sldMk cId="2349635623" sldId="298"/>
            <ac:grpSpMk id="43" creationId="{623AFE4D-F7D1-2CE1-DB0B-898E22C2B569}"/>
          </ac:grpSpMkLst>
        </pc:grpChg>
        <pc:picChg chg="mod">
          <ac:chgData name="Eirik Keilegavlen" userId="cd0a9140-7aa8-4499-b7a9-e6916fe789e9" providerId="ADAL" clId="{60633B84-85BA-4B69-A812-15E7817F6FB0}" dt="2023-03-06T17:37:02.756" v="2908"/>
          <ac:picMkLst>
            <pc:docMk/>
            <pc:sldMk cId="2349635623" sldId="298"/>
            <ac:picMk id="20" creationId="{77F03394-5FE5-069B-6BE1-14C237BAD39C}"/>
          </ac:picMkLst>
        </pc:picChg>
        <pc:picChg chg="mod">
          <ac:chgData name="Eirik Keilegavlen" userId="cd0a9140-7aa8-4499-b7a9-e6916fe789e9" providerId="ADAL" clId="{60633B84-85BA-4B69-A812-15E7817F6FB0}" dt="2023-03-06T17:37:02.756" v="2908"/>
          <ac:picMkLst>
            <pc:docMk/>
            <pc:sldMk cId="2349635623" sldId="298"/>
            <ac:picMk id="39" creationId="{65A0A6AC-4911-8654-F558-A4EB2664A462}"/>
          </ac:picMkLst>
        </pc:picChg>
        <pc:picChg chg="mod">
          <ac:chgData name="Eirik Keilegavlen" userId="cd0a9140-7aa8-4499-b7a9-e6916fe789e9" providerId="ADAL" clId="{60633B84-85BA-4B69-A812-15E7817F6FB0}" dt="2023-03-06T17:37:02.756" v="2908"/>
          <ac:picMkLst>
            <pc:docMk/>
            <pc:sldMk cId="2349635623" sldId="298"/>
            <ac:picMk id="40" creationId="{636AA196-3069-EEAF-E141-D620F5772243}"/>
          </ac:picMkLst>
        </pc:picChg>
        <pc:picChg chg="mod">
          <ac:chgData name="Eirik Keilegavlen" userId="cd0a9140-7aa8-4499-b7a9-e6916fe789e9" providerId="ADAL" clId="{60633B84-85BA-4B69-A812-15E7817F6FB0}" dt="2023-03-06T17:37:02.756" v="2908"/>
          <ac:picMkLst>
            <pc:docMk/>
            <pc:sldMk cId="2349635623" sldId="298"/>
            <ac:picMk id="41" creationId="{F07330E3-CA6E-53B8-BE19-B3ED4A306F96}"/>
          </ac:picMkLst>
        </pc:picChg>
        <pc:cxnChg chg="mod">
          <ac:chgData name="Eirik Keilegavlen" userId="cd0a9140-7aa8-4499-b7a9-e6916fe789e9" providerId="ADAL" clId="{60633B84-85BA-4B69-A812-15E7817F6FB0}" dt="2023-03-06T17:36:21.648" v="2903"/>
          <ac:cxnSpMkLst>
            <pc:docMk/>
            <pc:sldMk cId="2349635623" sldId="298"/>
            <ac:cxnSpMk id="6" creationId="{533562CC-31B9-38AF-369D-02C8D2960637}"/>
          </ac:cxnSpMkLst>
        </pc:cxnChg>
        <pc:cxnChg chg="mod">
          <ac:chgData name="Eirik Keilegavlen" userId="cd0a9140-7aa8-4499-b7a9-e6916fe789e9" providerId="ADAL" clId="{60633B84-85BA-4B69-A812-15E7817F6FB0}" dt="2023-03-06T17:36:21.648" v="2903"/>
          <ac:cxnSpMkLst>
            <pc:docMk/>
            <pc:sldMk cId="2349635623" sldId="298"/>
            <ac:cxnSpMk id="7" creationId="{2F8A2B05-C493-BEC1-4112-5AEDA4B2FD31}"/>
          </ac:cxnSpMkLst>
        </pc:cxnChg>
        <pc:cxnChg chg="mod">
          <ac:chgData name="Eirik Keilegavlen" userId="cd0a9140-7aa8-4499-b7a9-e6916fe789e9" providerId="ADAL" clId="{60633B84-85BA-4B69-A812-15E7817F6FB0}" dt="2023-03-06T17:36:21.648" v="2903"/>
          <ac:cxnSpMkLst>
            <pc:docMk/>
            <pc:sldMk cId="2349635623" sldId="298"/>
            <ac:cxnSpMk id="8" creationId="{2BA70E14-7AA7-B745-22DB-BB2A3372DC8B}"/>
          </ac:cxnSpMkLst>
        </pc:cxnChg>
        <pc:cxnChg chg="mod">
          <ac:chgData name="Eirik Keilegavlen" userId="cd0a9140-7aa8-4499-b7a9-e6916fe789e9" providerId="ADAL" clId="{60633B84-85BA-4B69-A812-15E7817F6FB0}" dt="2023-03-06T17:36:21.648" v="2903"/>
          <ac:cxnSpMkLst>
            <pc:docMk/>
            <pc:sldMk cId="2349635623" sldId="298"/>
            <ac:cxnSpMk id="9" creationId="{8CB84F6F-E30A-D481-F605-2E822EE999B9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18" creationId="{69664DE1-9201-409C-7AC8-E3C41455453C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24" creationId="{4CF7EA50-05E5-E6F1-0D99-741AE87A3AF8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25" creationId="{1353DF5F-F47F-475B-2812-91BEBB8BC145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27" creationId="{02BCF71D-2CFC-A7BE-B169-2B7A5768D912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28" creationId="{0533315D-B24D-F5E2-8717-BF134925D786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29" creationId="{3FDADAD1-4B45-B680-98B1-58A9DF8A9002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30" creationId="{F9A49EFC-91DB-4E90-C2A7-64E5ED1673CE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31" creationId="{A6B101C1-FCAF-695D-1B9B-A8F3A79BE464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32" creationId="{DED8933A-2948-D93A-10FA-C951820C657A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33" creationId="{6ADB4DE7-CF61-2B70-72D5-821ED35E45E3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34" creationId="{8674BBCA-ADAC-C680-B36C-C8D36FC99C3D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35" creationId="{93447840-7129-5A41-2CBD-69B029B19CDC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36" creationId="{1CBF1BA7-5A93-F0A2-636D-89D151281E75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37" creationId="{00AA142F-B9EC-C463-B766-A6C501BA62F3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38" creationId="{1E2072BB-50DA-6B60-8593-1CFF49D7E125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42" creationId="{DDAC2801-81D6-90EC-6AD6-D21BE4226615}"/>
          </ac:cxnSpMkLst>
        </pc:cxnChg>
        <pc:cxnChg chg="mod">
          <ac:chgData name="Eirik Keilegavlen" userId="cd0a9140-7aa8-4499-b7a9-e6916fe789e9" providerId="ADAL" clId="{60633B84-85BA-4B69-A812-15E7817F6FB0}" dt="2023-03-06T17:37:02.756" v="2908"/>
          <ac:cxnSpMkLst>
            <pc:docMk/>
            <pc:sldMk cId="2349635623" sldId="298"/>
            <ac:cxnSpMk id="46" creationId="{3429E3FA-0D2B-0323-3A24-8C64591471D5}"/>
          </ac:cxnSpMkLst>
        </pc:cxnChg>
        <pc:cxnChg chg="add mod">
          <ac:chgData name="Eirik Keilegavlen" userId="cd0a9140-7aa8-4499-b7a9-e6916fe789e9" providerId="ADAL" clId="{60633B84-85BA-4B69-A812-15E7817F6FB0}" dt="2023-03-06T17:58:53.869" v="4821" actId="14100"/>
          <ac:cxnSpMkLst>
            <pc:docMk/>
            <pc:sldMk cId="2349635623" sldId="298"/>
            <ac:cxnSpMk id="48" creationId="{652E2CC1-5E0F-C0F1-8C8E-F69009B3C846}"/>
          </ac:cxnSpMkLst>
        </pc:cxnChg>
        <pc:cxnChg chg="add mod">
          <ac:chgData name="Eirik Keilegavlen" userId="cd0a9140-7aa8-4499-b7a9-e6916fe789e9" providerId="ADAL" clId="{60633B84-85BA-4B69-A812-15E7817F6FB0}" dt="2023-03-06T17:59:09.329" v="4826" actId="14100"/>
          <ac:cxnSpMkLst>
            <pc:docMk/>
            <pc:sldMk cId="2349635623" sldId="298"/>
            <ac:cxnSpMk id="51" creationId="{63C9DB34-E93D-A4F3-6853-E414B6CA4500}"/>
          </ac:cxnSpMkLst>
        </pc:cxnChg>
      </pc:sldChg>
      <pc:sldChg chg="addSp delSp modSp new mod modClrScheme chgLayout">
        <pc:chgData name="Eirik Keilegavlen" userId="cd0a9140-7aa8-4499-b7a9-e6916fe789e9" providerId="ADAL" clId="{60633B84-85BA-4B69-A812-15E7817F6FB0}" dt="2023-03-06T17:56:39.032" v="4808" actId="20577"/>
        <pc:sldMkLst>
          <pc:docMk/>
          <pc:sldMk cId="2428113453" sldId="299"/>
        </pc:sldMkLst>
        <pc:spChg chg="del mod ord">
          <ac:chgData name="Eirik Keilegavlen" userId="cd0a9140-7aa8-4499-b7a9-e6916fe789e9" providerId="ADAL" clId="{60633B84-85BA-4B69-A812-15E7817F6FB0}" dt="2023-03-06T17:42:55.965" v="3184" actId="700"/>
          <ac:spMkLst>
            <pc:docMk/>
            <pc:sldMk cId="2428113453" sldId="299"/>
            <ac:spMk id="2" creationId="{3D4B75C6-46FE-0542-083E-BF72B0AB6AA1}"/>
          </ac:spMkLst>
        </pc:spChg>
        <pc:spChg chg="add mod ord">
          <ac:chgData name="Eirik Keilegavlen" userId="cd0a9140-7aa8-4499-b7a9-e6916fe789e9" providerId="ADAL" clId="{60633B84-85BA-4B69-A812-15E7817F6FB0}" dt="2023-03-06T17:54:20.015" v="4460" actId="20577"/>
          <ac:spMkLst>
            <pc:docMk/>
            <pc:sldMk cId="2428113453" sldId="299"/>
            <ac:spMk id="3" creationId="{AF941ECF-AA21-202D-9B84-B272C387CAD4}"/>
          </ac:spMkLst>
        </pc:spChg>
        <pc:spChg chg="add mod ord">
          <ac:chgData name="Eirik Keilegavlen" userId="cd0a9140-7aa8-4499-b7a9-e6916fe789e9" providerId="ADAL" clId="{60633B84-85BA-4B69-A812-15E7817F6FB0}" dt="2023-03-06T17:56:39.032" v="4808" actId="20577"/>
          <ac:spMkLst>
            <pc:docMk/>
            <pc:sldMk cId="2428113453" sldId="299"/>
            <ac:spMk id="4" creationId="{FF2EDBE8-0B07-465F-EE1B-D45A40853804}"/>
          </ac:spMkLst>
        </pc:spChg>
      </pc:sldChg>
      <pc:sldChg chg="new del">
        <pc:chgData name="Eirik Keilegavlen" userId="cd0a9140-7aa8-4499-b7a9-e6916fe789e9" providerId="ADAL" clId="{60633B84-85BA-4B69-A812-15E7817F6FB0}" dt="2023-03-06T17:40:19.404" v="3069" actId="47"/>
        <pc:sldMkLst>
          <pc:docMk/>
          <pc:sldMk cId="3536375646" sldId="299"/>
        </pc:sldMkLst>
      </pc:sldChg>
      <pc:sldChg chg="addSp delSp modSp new mod modClrScheme chgLayout">
        <pc:chgData name="Eirik Keilegavlen" userId="cd0a9140-7aa8-4499-b7a9-e6916fe789e9" providerId="ADAL" clId="{60633B84-85BA-4B69-A812-15E7817F6FB0}" dt="2023-03-06T17:52:50.177" v="4248" actId="20577"/>
        <pc:sldMkLst>
          <pc:docMk/>
          <pc:sldMk cId="2164851383" sldId="300"/>
        </pc:sldMkLst>
        <pc:spChg chg="del mod ord">
          <ac:chgData name="Eirik Keilegavlen" userId="cd0a9140-7aa8-4499-b7a9-e6916fe789e9" providerId="ADAL" clId="{60633B84-85BA-4B69-A812-15E7817F6FB0}" dt="2023-03-06T17:46:36.495" v="3363" actId="700"/>
          <ac:spMkLst>
            <pc:docMk/>
            <pc:sldMk cId="2164851383" sldId="300"/>
            <ac:spMk id="2" creationId="{E9A98C26-136F-4702-43E5-5AF1F09406FA}"/>
          </ac:spMkLst>
        </pc:spChg>
        <pc:spChg chg="add mod ord">
          <ac:chgData name="Eirik Keilegavlen" userId="cd0a9140-7aa8-4499-b7a9-e6916fe789e9" providerId="ADAL" clId="{60633B84-85BA-4B69-A812-15E7817F6FB0}" dt="2023-03-06T17:47:30.930" v="3542" actId="20577"/>
          <ac:spMkLst>
            <pc:docMk/>
            <pc:sldMk cId="2164851383" sldId="300"/>
            <ac:spMk id="3" creationId="{97971558-E0BD-DA09-29C3-E19FB46EBAFC}"/>
          </ac:spMkLst>
        </pc:spChg>
        <pc:spChg chg="add mod ord">
          <ac:chgData name="Eirik Keilegavlen" userId="cd0a9140-7aa8-4499-b7a9-e6916fe789e9" providerId="ADAL" clId="{60633B84-85BA-4B69-A812-15E7817F6FB0}" dt="2023-03-06T17:52:50.177" v="4248" actId="20577"/>
          <ac:spMkLst>
            <pc:docMk/>
            <pc:sldMk cId="2164851383" sldId="300"/>
            <ac:spMk id="4" creationId="{D371D456-B62E-EAA6-5004-65278F071854}"/>
          </ac:spMkLst>
        </pc:spChg>
      </pc:sldChg>
      <pc:sldChg chg="new del">
        <pc:chgData name="Eirik Keilegavlen" userId="cd0a9140-7aa8-4499-b7a9-e6916fe789e9" providerId="ADAL" clId="{60633B84-85BA-4B69-A812-15E7817F6FB0}" dt="2023-03-06T17:56:54.865" v="4809" actId="47"/>
        <pc:sldMkLst>
          <pc:docMk/>
          <pc:sldMk cId="248075005" sldId="301"/>
        </pc:sldMkLst>
      </pc:sldChg>
      <pc:sldChg chg="new del">
        <pc:chgData name="Eirik Keilegavlen" userId="cd0a9140-7aa8-4499-b7a9-e6916fe789e9" providerId="ADAL" clId="{60633B84-85BA-4B69-A812-15E7817F6FB0}" dt="2023-03-06T17:52:55.269" v="4249" actId="47"/>
        <pc:sldMkLst>
          <pc:docMk/>
          <pc:sldMk cId="1833099095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C6C06-F8F4-44E5-8850-4BAAEBCC967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C5F9C-E0F8-4ECA-AA6A-EA70A2E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Equations are more than number producers.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AF881-5BD1-4E77-A565-20273E9079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9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C5F9C-E0F8-4ECA-AA6A-EA70A2EC4B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1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focus here will be the first three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C5F9C-E0F8-4ECA-AA6A-EA70A2EC4B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C5F9C-E0F8-4ECA-AA6A-EA70A2EC4B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Fractures as lower-dimensional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D200B-201A-4E68-9110-FAC65BA23F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6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013C-067B-D209-F3D4-9340580A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DAAF5-3616-C7F3-BB1E-6DCA9970A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3020-F191-3965-DBD1-6509D628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E1A3-F6CA-1E31-27AD-FF2C791E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9A1EF-922E-C681-D3ED-07C1BC18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6168-E1A7-54D2-1022-6D10DE22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62D70-EB4D-2545-890C-28EF2EBDB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5EC41-3722-4D2D-55DB-436CD190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4555-0946-2CE0-9304-EDA42A42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6C26-FD4E-E4E6-91E1-6BE0021E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935C2-BCB2-7C05-A6E8-A0FADF0B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BD82B-3710-CA43-EF3C-B101169B9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6A539-0D48-E402-D6AA-B8501D6C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B3E6-4BA1-09A5-C180-C96C18B0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D295-7843-6E92-E342-B9C8E85B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0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66CE-2636-79D1-2148-965254DE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83E3-FD3B-7A9C-26A3-E2F71122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C61A-7089-FCDB-730A-F771C00E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C453-0620-B9FD-2DAA-51013457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F1F8-2D23-0473-C275-DE2026FD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9337-D2DD-7231-8279-0C37C682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25DA-A227-8BCE-DBBF-FC8829CD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4EEE-DE00-BF2A-19EA-B8D578CD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7A61-6B94-CAB7-D5ED-2E07E690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7F3E-2AB7-5049-1D9B-12DF79AA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494E-E077-3DFB-B85B-FD459CCC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E5A3-B918-3AB8-8903-BED8A2073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D0EA0-A893-2997-1F13-88F5FF1E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FD5DB-6870-CA72-1624-0010D3FF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32D91-5ACB-3CD9-A831-448B793F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5698-6DF4-A1BD-B6B3-455EA10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98F4-35E5-3EBF-BEE3-DAA3D9A1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0090A-8F07-DB1C-5908-981685D1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6C873-DD0B-433D-3A39-F952D9A3E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BDEC4-E40A-8F8A-4220-E390B1425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CBDB9-D54B-8C3E-CF9C-9A7B94641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3A7F2-46D7-BFD0-C72E-930C5A74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362F2-7D6F-7C93-252B-8B804323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3FA85-5118-FC6F-13FC-27EAB559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6547-6084-282D-70AB-04919E79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3C5A1-34D3-1478-EAE8-ED297706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AC09C-1239-24E2-A9E0-F096B3DA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45EFE-FFCC-26BE-C7F3-CAE92AE5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9027F-708A-CFCB-F960-912FEAF9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22464-3494-B595-3D73-35380D92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49083-9788-2D93-D35A-57BA36FA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5702-D704-0B4B-6DB1-1E7D5A5F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7FFD-A8AB-36EE-47C0-74C4EC9A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97B5-83CD-346D-15EC-0D64484D9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1431-A354-3925-5B8B-D6169674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04D8-B145-F919-ABCA-79B7BAE2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A795-6E4E-132D-172B-C80F649A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C98A-98FF-AC58-CC49-33EDC009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A694-BF01-4EFF-A8F0-1A014C12D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8D7A5-0800-1599-A9AA-AB03159AA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33A9B-AB5A-13E6-1F74-13717322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0A74-395F-7FD2-DBA7-8B32A105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9DAE0-A25F-FF84-1016-3B7FF37B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D26F9-181B-8C20-DEF3-2A29EC78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052A2-1780-E222-74E5-063116F0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69B6-30FB-6335-815E-9A1A972EC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9B93-17E7-4627-953D-83C499C9B3C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717C-77E5-04F4-0101-7A0A69EEA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FFA1-2B2C-3B98-CB73-2ACD717C9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F3A1-2EE3-475B-A614-678269F2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50.png"/><Relationship Id="rId10" Type="http://schemas.openxmlformats.org/officeDocument/2006/relationships/image" Target="../media/image4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130.png"/><Relationship Id="rId4" Type="http://schemas.openxmlformats.org/officeDocument/2006/relationships/image" Target="../media/image150.png"/><Relationship Id="rId9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AC4F-83EA-0EA1-38B3-FAE383A3F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PorePy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3BE8F-FB58-0D6A-FDEB-16EA4B76D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CSD Winter School</a:t>
            </a:r>
          </a:p>
          <a:p>
            <a:r>
              <a:rPr lang="en-US" dirty="0"/>
              <a:t>March 2023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01392F5-4C67-8E9A-9CD2-35163D8B5C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00" y="5502279"/>
            <a:ext cx="1118326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0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B1BA-0BB2-CE3A-A769-95D7EF75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PorePy (not)?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49F5-1E35-ED91-B1EB-D58ECE3A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PorePy is a research tool primarily intended to:</a:t>
            </a:r>
          </a:p>
          <a:p>
            <a:pPr lvl="1"/>
            <a:r>
              <a:rPr lang="en-US" dirty="0"/>
              <a:t>Develop mathematical models for multi-physics processes in fractured porous media</a:t>
            </a:r>
          </a:p>
          <a:p>
            <a:pPr lvl="1"/>
            <a:r>
              <a:rPr lang="en-US" dirty="0"/>
              <a:t>Develop numerical methods for solving the models</a:t>
            </a:r>
          </a:p>
          <a:p>
            <a:pPr lvl="1"/>
            <a:r>
              <a:rPr lang="en-US" dirty="0"/>
              <a:t>Study coupled physics in settings of relevance for subsurface applications</a:t>
            </a:r>
          </a:p>
          <a:p>
            <a:r>
              <a:rPr lang="en-US" dirty="0"/>
              <a:t>PorePy is a modular and flexible prototyping tool:</a:t>
            </a:r>
          </a:p>
          <a:p>
            <a:pPr lvl="1"/>
            <a:r>
              <a:rPr lang="en-US" dirty="0"/>
              <a:t>Models are easy to employ and modify</a:t>
            </a:r>
          </a:p>
          <a:p>
            <a:pPr lvl="1"/>
            <a:r>
              <a:rPr lang="en-US" dirty="0"/>
              <a:t>It should be easy to experiment with models and numerical methods</a:t>
            </a:r>
          </a:p>
          <a:p>
            <a:r>
              <a:rPr lang="en-US" dirty="0"/>
              <a:t>PorePy is not:</a:t>
            </a:r>
          </a:p>
          <a:p>
            <a:pPr lvl="1"/>
            <a:r>
              <a:rPr lang="en-US" dirty="0"/>
              <a:t>A framework for high-performance computing</a:t>
            </a:r>
          </a:p>
          <a:p>
            <a:pPr lvl="1"/>
            <a:r>
              <a:rPr lang="en-US" dirty="0"/>
              <a:t>A traditional </a:t>
            </a:r>
            <a:r>
              <a:rPr lang="en-US"/>
              <a:t>reservoir simulator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1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117A-B77A-325C-B111-B083532F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(should) use PorePy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899B-0072-C266-630C-19AEEC96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PhD students and researchers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 (commercial?) users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 to harness the full power of PorePy:</a:t>
            </a:r>
          </a:p>
          <a:p>
            <a:r>
              <a:rPr lang="en-US" dirty="0"/>
              <a:t>Literacy in Python coding (need not be experts)</a:t>
            </a:r>
          </a:p>
          <a:p>
            <a:r>
              <a:rPr lang="en-US" dirty="0"/>
              <a:t>Ability to write code to set up simulations (no graphical user interface)</a:t>
            </a:r>
          </a:p>
          <a:p>
            <a:r>
              <a:rPr lang="en-US" dirty="0"/>
              <a:t>Ability to think in terms of equations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Requirements to follow these lectures:</a:t>
            </a:r>
          </a:p>
          <a:p>
            <a:pPr marL="514350" indent="-514350">
              <a:buAutoNum type="arabicPeriod"/>
            </a:pPr>
            <a:r>
              <a:rPr lang="en-US" dirty="0"/>
              <a:t>Have followed the installation instructions (sent out last week)</a:t>
            </a:r>
          </a:p>
          <a:p>
            <a:pPr marL="514350" indent="-514350">
              <a:buAutoNum type="arabicPeriod"/>
            </a:pPr>
            <a:r>
              <a:rPr lang="en-US" dirty="0"/>
              <a:t>Pay attention, try to solve the exercises, be curious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4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3E2E-C59B-952C-2620-6CC94F2D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special about fractures?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B9E8-FCB1-2355-924A-CF985CD5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Geometry: </a:t>
            </a:r>
          </a:p>
          <a:p>
            <a:pPr lvl="1"/>
            <a:r>
              <a:rPr lang="en-US" dirty="0"/>
              <a:t>Individual fractures have high aspect ratios</a:t>
            </a:r>
          </a:p>
          <a:p>
            <a:pPr lvl="1"/>
            <a:r>
              <a:rPr lang="en-US" dirty="0"/>
              <a:t>Fracture networks have complex geometries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Processes:</a:t>
            </a:r>
          </a:p>
          <a:p>
            <a:pPr lvl="1"/>
            <a:r>
              <a:rPr lang="en-US" dirty="0"/>
              <a:t>Non-linear multiphysics couplings</a:t>
            </a:r>
          </a:p>
          <a:p>
            <a:pPr lvl="1"/>
            <a:r>
              <a:rPr lang="en-US" dirty="0"/>
              <a:t>Heterogenous governing equations</a:t>
            </a:r>
          </a:p>
          <a:p>
            <a:pPr lvl="1"/>
            <a:r>
              <a:rPr lang="en-US" dirty="0"/>
              <a:t>Parameter heterogeneity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Strong interaction between geometry and processes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AA9EAD-4952-2BDE-30AD-64A0C2459FBA}"/>
              </a:ext>
            </a:extLst>
          </p:cNvPr>
          <p:cNvGrpSpPr/>
          <p:nvPr/>
        </p:nvGrpSpPr>
        <p:grpSpPr>
          <a:xfrm>
            <a:off x="8903843" y="2984913"/>
            <a:ext cx="3067764" cy="3655036"/>
            <a:chOff x="195941" y="1690688"/>
            <a:chExt cx="3067764" cy="3655036"/>
          </a:xfrm>
        </p:grpSpPr>
        <p:pic>
          <p:nvPicPr>
            <p:cNvPr id="7" name="Bilde 1">
              <a:extLst>
                <a:ext uri="{FF2B5EF4-FFF2-40B4-BE49-F238E27FC236}">
                  <a16:creationId xmlns:a16="http://schemas.microsoft.com/office/drawing/2014/main" id="{43C700F6-9B96-34D3-F033-29392D3C7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9" t="34433" r="34928" b="25879"/>
            <a:stretch/>
          </p:blipFill>
          <p:spPr>
            <a:xfrm>
              <a:off x="195941" y="1690688"/>
              <a:ext cx="3067764" cy="3655036"/>
            </a:xfrm>
            <a:prstGeom prst="rect">
              <a:avLst/>
            </a:prstGeom>
          </p:spPr>
        </p:pic>
        <p:sp>
          <p:nvSpPr>
            <p:cNvPr id="8" name="Rektangel 5">
              <a:extLst>
                <a:ext uri="{FF2B5EF4-FFF2-40B4-BE49-F238E27FC236}">
                  <a16:creationId xmlns:a16="http://schemas.microsoft.com/office/drawing/2014/main" id="{8EB22DF8-38BE-ADB3-2C58-806C9F59B3B2}"/>
                </a:ext>
              </a:extLst>
            </p:cNvPr>
            <p:cNvSpPr/>
            <p:nvPr/>
          </p:nvSpPr>
          <p:spPr>
            <a:xfrm>
              <a:off x="889363" y="2963258"/>
              <a:ext cx="404948" cy="418012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9" name="Bilde 4" descr="Google Maps - Google Chrome">
            <a:extLst>
              <a:ext uri="{FF2B5EF4-FFF2-40B4-BE49-F238E27FC236}">
                <a16:creationId xmlns:a16="http://schemas.microsoft.com/office/drawing/2014/main" id="{54AC7895-61D9-3B11-107D-B0A14417DF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19064" r="41572" b="20737"/>
          <a:stretch/>
        </p:blipFill>
        <p:spPr>
          <a:xfrm>
            <a:off x="9157442" y="0"/>
            <a:ext cx="2560565" cy="28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AE41-1D13-234C-AC0F-9D6B1AE4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ingredients of a PorePy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5841-C27C-A743-85F0-4B51715E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continuous representation of the mixed-dimensional geometry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 of a mesh which resolves fractures and their intersections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Specification of governing equations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Discretization and solution approach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47FD-0C60-BA43-4322-186BB055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and meshing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49E3-C695-FF0F-10B7-4BE7A9E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00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Divide geometry into:</a:t>
            </a:r>
          </a:p>
          <a:p>
            <a:pPr lvl="1"/>
            <a:r>
              <a:rPr lang="en-US" dirty="0"/>
              <a:t>D-dimensional host medium</a:t>
            </a:r>
          </a:p>
          <a:p>
            <a:pPr lvl="1"/>
            <a:r>
              <a:rPr lang="en-US" dirty="0"/>
              <a:t>(D-1)-dimensional fractures</a:t>
            </a:r>
          </a:p>
          <a:p>
            <a:pPr lvl="1"/>
            <a:r>
              <a:rPr lang="en-US" dirty="0"/>
              <a:t>(D-2)- and (D-3)-dimensional intersections</a:t>
            </a:r>
          </a:p>
          <a:p>
            <a:pPr marL="0" indent="0">
              <a:buNone/>
            </a:pPr>
            <a:r>
              <a:rPr lang="en-US" dirty="0"/>
              <a:t>Assign subdomains to each geometric object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668766-CF04-BB07-5ED5-82B725083B8D}"/>
              </a:ext>
            </a:extLst>
          </p:cNvPr>
          <p:cNvGrpSpPr/>
          <p:nvPr/>
        </p:nvGrpSpPr>
        <p:grpSpPr>
          <a:xfrm>
            <a:off x="2065522" y="4745885"/>
            <a:ext cx="1773556" cy="1746990"/>
            <a:chOff x="8767585" y="4249115"/>
            <a:chExt cx="2277627" cy="21775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0E3D6A-51A1-FA26-A93A-FFF7289164E7}"/>
                </a:ext>
              </a:extLst>
            </p:cNvPr>
            <p:cNvSpPr/>
            <p:nvPr/>
          </p:nvSpPr>
          <p:spPr>
            <a:xfrm>
              <a:off x="8767585" y="4249115"/>
              <a:ext cx="2277627" cy="2177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52251" tIns="26127" rIns="52251" bIns="26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3562CC-31B9-38AF-369D-02C8D2960637}"/>
                </a:ext>
              </a:extLst>
            </p:cNvPr>
            <p:cNvCxnSpPr/>
            <p:nvPr/>
          </p:nvCxnSpPr>
          <p:spPr>
            <a:xfrm flipH="1" flipV="1">
              <a:off x="9189756" y="4832333"/>
              <a:ext cx="655019" cy="49534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F8A2B05-C493-BEC1-4112-5AEDA4B2FD31}"/>
                </a:ext>
              </a:extLst>
            </p:cNvPr>
            <p:cNvCxnSpPr/>
            <p:nvPr/>
          </p:nvCxnSpPr>
          <p:spPr>
            <a:xfrm flipH="1" flipV="1">
              <a:off x="9937802" y="5398087"/>
              <a:ext cx="660400" cy="49940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A70E14-7AA7-B745-22DB-BB2A3372DC8B}"/>
                </a:ext>
              </a:extLst>
            </p:cNvPr>
            <p:cNvCxnSpPr/>
            <p:nvPr/>
          </p:nvCxnSpPr>
          <p:spPr>
            <a:xfrm flipV="1">
              <a:off x="9948189" y="5187518"/>
              <a:ext cx="650626" cy="16400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B84F6F-E30A-D481-F605-2E822EE999B9}"/>
                </a:ext>
              </a:extLst>
            </p:cNvPr>
            <p:cNvCxnSpPr/>
            <p:nvPr/>
          </p:nvCxnSpPr>
          <p:spPr>
            <a:xfrm flipV="1">
              <a:off x="9189752" y="5380213"/>
              <a:ext cx="644632" cy="16249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27">
                  <a:extLst>
                    <a:ext uri="{FF2B5EF4-FFF2-40B4-BE49-F238E27FC236}">
                      <a16:creationId xmlns:a16="http://schemas.microsoft.com/office/drawing/2014/main" id="{067B1E86-E436-858F-A338-CBBC6C998FA5}"/>
                    </a:ext>
                  </a:extLst>
                </p:cNvPr>
                <p:cNvSpPr txBox="1"/>
                <p:nvPr/>
              </p:nvSpPr>
              <p:spPr>
                <a:xfrm>
                  <a:off x="9105979" y="4468284"/>
                  <a:ext cx="537647" cy="403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 sz="20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7">
                  <a:extLst>
                    <a:ext uri="{FF2B5EF4-FFF2-40B4-BE49-F238E27FC236}">
                      <a16:creationId xmlns:a16="http://schemas.microsoft.com/office/drawing/2014/main" id="{EB42A8F0-1B46-43B2-81BF-82BAF9DEA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979" y="4468284"/>
                  <a:ext cx="537647" cy="403059"/>
                </a:xfrm>
                <a:prstGeom prst="rect">
                  <a:avLst/>
                </a:prstGeom>
                <a:blipFill>
                  <a:blip r:embed="rId4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29">
                  <a:extLst>
                    <a:ext uri="{FF2B5EF4-FFF2-40B4-BE49-F238E27FC236}">
                      <a16:creationId xmlns:a16="http://schemas.microsoft.com/office/drawing/2014/main" id="{E0B6E47B-8BE8-0656-CFB7-8DDD2E50A120}"/>
                    </a:ext>
                  </a:extLst>
                </p:cNvPr>
                <p:cNvSpPr txBox="1"/>
                <p:nvPr/>
              </p:nvSpPr>
              <p:spPr>
                <a:xfrm>
                  <a:off x="9656596" y="4888736"/>
                  <a:ext cx="543161" cy="405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 sz="20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2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9">
                  <a:extLst>
                    <a:ext uri="{FF2B5EF4-FFF2-40B4-BE49-F238E27FC236}">
                      <a16:creationId xmlns:a16="http://schemas.microsoft.com/office/drawing/2014/main" id="{D224B545-4FC1-435A-9D70-5327846B2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6596" y="4888736"/>
                  <a:ext cx="543161" cy="405496"/>
                </a:xfrm>
                <a:prstGeom prst="rect">
                  <a:avLst/>
                </a:prstGeom>
                <a:blipFill>
                  <a:blip r:embed="rId5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35">
                  <a:extLst>
                    <a:ext uri="{FF2B5EF4-FFF2-40B4-BE49-F238E27FC236}">
                      <a16:creationId xmlns:a16="http://schemas.microsoft.com/office/drawing/2014/main" id="{896A0D41-DE82-0FE2-18FB-EFDBA88AD1FC}"/>
                    </a:ext>
                  </a:extLst>
                </p:cNvPr>
                <p:cNvSpPr txBox="1"/>
                <p:nvPr/>
              </p:nvSpPr>
              <p:spPr>
                <a:xfrm>
                  <a:off x="10502051" y="4787538"/>
                  <a:ext cx="543161" cy="403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 sz="20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35">
                  <a:extLst>
                    <a:ext uri="{FF2B5EF4-FFF2-40B4-BE49-F238E27FC236}">
                      <a16:creationId xmlns:a16="http://schemas.microsoft.com/office/drawing/2014/main" id="{5C55D0E0-F1EF-4F78-8951-5D4D71B9D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2051" y="4787538"/>
                  <a:ext cx="543161" cy="403572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8AA446-C05E-37F3-0366-D477C75C4C2E}"/>
                </a:ext>
              </a:extLst>
            </p:cNvPr>
            <p:cNvSpPr/>
            <p:nvPr/>
          </p:nvSpPr>
          <p:spPr>
            <a:xfrm>
              <a:off x="9867382" y="5349300"/>
              <a:ext cx="31185" cy="31968"/>
            </a:xfrm>
            <a:prstGeom prst="ellipse">
              <a:avLst/>
            </a:prstGeom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2251" tIns="26127" rIns="52251" bIns="26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34">
                  <a:extLst>
                    <a:ext uri="{FF2B5EF4-FFF2-40B4-BE49-F238E27FC236}">
                      <a16:creationId xmlns:a16="http://schemas.microsoft.com/office/drawing/2014/main" id="{0F8FEAD0-6296-A915-BB4A-43B86C70491E}"/>
                    </a:ext>
                  </a:extLst>
                </p:cNvPr>
                <p:cNvSpPr txBox="1"/>
                <p:nvPr/>
              </p:nvSpPr>
              <p:spPr>
                <a:xfrm>
                  <a:off x="9458694" y="5866400"/>
                  <a:ext cx="543161" cy="403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 sz="20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0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4">
                  <a:extLst>
                    <a:ext uri="{FF2B5EF4-FFF2-40B4-BE49-F238E27FC236}">
                      <a16:creationId xmlns:a16="http://schemas.microsoft.com/office/drawing/2014/main" id="{0BFC13CB-301A-4D5C-B9B3-6062A8286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8694" y="5866400"/>
                  <a:ext cx="543161" cy="40370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D2D7C9-CD38-4501-581F-88DF4374498E}"/>
              </a:ext>
            </a:extLst>
          </p:cNvPr>
          <p:cNvGrpSpPr/>
          <p:nvPr/>
        </p:nvGrpSpPr>
        <p:grpSpPr>
          <a:xfrm>
            <a:off x="7969100" y="2822451"/>
            <a:ext cx="2750356" cy="3140887"/>
            <a:chOff x="8475860" y="365125"/>
            <a:chExt cx="3448464" cy="396072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9664DE1-9201-409C-7AC8-E3C414554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09089" y="1634204"/>
              <a:ext cx="647959" cy="477778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281462-4D51-AD7E-67BE-8812F7A706C8}"/>
                </a:ext>
              </a:extLst>
            </p:cNvPr>
            <p:cNvGrpSpPr/>
            <p:nvPr/>
          </p:nvGrpSpPr>
          <p:grpSpPr>
            <a:xfrm>
              <a:off x="8475860" y="365125"/>
              <a:ext cx="3448464" cy="3960726"/>
              <a:chOff x="8475860" y="365125"/>
              <a:chExt cx="3448464" cy="39607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7F03394-5FE5-069B-6BE1-14C237BAD3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98" t="9215" r="27673" b="9527"/>
              <a:stretch/>
            </p:blipFill>
            <p:spPr>
              <a:xfrm rot="10800000">
                <a:off x="8886939" y="2234211"/>
                <a:ext cx="906000" cy="1001034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C336B35-F305-0299-BCED-38A8A7765BED}"/>
                  </a:ext>
                </a:extLst>
              </p:cNvPr>
              <p:cNvGrpSpPr/>
              <p:nvPr/>
            </p:nvGrpSpPr>
            <p:grpSpPr>
              <a:xfrm>
                <a:off x="8475860" y="365125"/>
                <a:ext cx="3448464" cy="3960726"/>
                <a:chOff x="8475860" y="365125"/>
                <a:chExt cx="3448464" cy="3960726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95E7EFD-B6DF-6311-5E97-0D6A95CCCC26}"/>
                    </a:ext>
                  </a:extLst>
                </p:cNvPr>
                <p:cNvGrpSpPr/>
                <p:nvPr/>
              </p:nvGrpSpPr>
              <p:grpSpPr>
                <a:xfrm rot="5400000">
                  <a:off x="8797367" y="43618"/>
                  <a:ext cx="2805450" cy="3448464"/>
                  <a:chOff x="1311735" y="1987418"/>
                  <a:chExt cx="4539553" cy="4375611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65A0A6AC-4911-8654-F558-A4EB2664A4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406" t="8791" r="41350" b="20146"/>
                  <a:stretch/>
                </p:blipFill>
                <p:spPr>
                  <a:xfrm rot="16200000">
                    <a:off x="1192303" y="4200734"/>
                    <a:ext cx="2281727" cy="2042864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636AA196-3069-EEAF-E141-D620F57722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513" t="11663" r="13108" b="9096"/>
                  <a:stretch/>
                </p:blipFill>
                <p:spPr>
                  <a:xfrm rot="16200000">
                    <a:off x="1315930" y="2097001"/>
                    <a:ext cx="2212590" cy="1993424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40">
                    <a:extLst>
                      <a:ext uri="{FF2B5EF4-FFF2-40B4-BE49-F238E27FC236}">
                        <a16:creationId xmlns:a16="http://schemas.microsoft.com/office/drawing/2014/main" id="{F07330E3-CA6E-53B8-BE19-B3ED4A306F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171" t="8095" r="29208" b="8262"/>
                  <a:stretch/>
                </p:blipFill>
                <p:spPr>
                  <a:xfrm rot="5400000">
                    <a:off x="4541306" y="2150235"/>
                    <a:ext cx="1198524" cy="1421440"/>
                  </a:xfrm>
                  <a:prstGeom prst="rect">
                    <a:avLst/>
                  </a:prstGeom>
                </p:spPr>
              </p:pic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DDAC2801-81D6-90EC-6AD6-D21BE4226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344295" y="3143036"/>
                    <a:ext cx="892776" cy="794131"/>
                  </a:xfrm>
                  <a:prstGeom prst="straightConnector1">
                    <a:avLst/>
                  </a:prstGeom>
                  <a:ln w="57150">
                    <a:solidFill>
                      <a:srgbClr val="00206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48A25D15-728B-372B-B7F3-8092ECBA910C}"/>
                    </a:ext>
                  </a:extLst>
                </p:cNvPr>
                <p:cNvGrpSpPr/>
                <p:nvPr/>
              </p:nvGrpSpPr>
              <p:grpSpPr>
                <a:xfrm>
                  <a:off x="9573191" y="4085874"/>
                  <a:ext cx="1210285" cy="239977"/>
                  <a:chOff x="2277644" y="7564363"/>
                  <a:chExt cx="1361665" cy="131953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0D65C4CF-D51F-C60E-7A16-B63D1BA43B7A}"/>
                      </a:ext>
                    </a:extLst>
                  </p:cNvPr>
                  <p:cNvGrpSpPr/>
                  <p:nvPr/>
                </p:nvGrpSpPr>
                <p:grpSpPr>
                  <a:xfrm>
                    <a:off x="2289740" y="7564363"/>
                    <a:ext cx="1330168" cy="131953"/>
                    <a:chOff x="2289740" y="6431741"/>
                    <a:chExt cx="1330168" cy="131953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0533315D-B24D-F5E2-8717-BF134925D78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524878" y="6435889"/>
                      <a:ext cx="2153" cy="127805"/>
                    </a:xfrm>
                    <a:prstGeom prst="line">
                      <a:avLst/>
                    </a:prstGeom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3FDADAD1-4B45-B680-98B1-58A9DF8A900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50665" y="6435237"/>
                      <a:ext cx="2657" cy="128457"/>
                    </a:xfrm>
                    <a:prstGeom prst="line">
                      <a:avLst/>
                    </a:prstGeom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F9A49EFC-91DB-4E90-C2A7-64E5ED1673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83576" y="6435237"/>
                      <a:ext cx="7414" cy="128457"/>
                    </a:xfrm>
                    <a:prstGeom prst="line">
                      <a:avLst/>
                    </a:prstGeom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A6B101C1-FCAF-695D-1B9B-A8F3A79BE46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923901" y="6435237"/>
                      <a:ext cx="228" cy="128457"/>
                    </a:xfrm>
                    <a:prstGeom prst="line">
                      <a:avLst/>
                    </a:prstGeom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DED8933A-2948-D93A-10FA-C951820C657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061569" y="6435237"/>
                      <a:ext cx="133" cy="128457"/>
                    </a:xfrm>
                    <a:prstGeom prst="line">
                      <a:avLst/>
                    </a:prstGeom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6ADB4DE7-CF61-2B70-72D5-821ED35E45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09326" y="6435237"/>
                      <a:ext cx="3837" cy="128457"/>
                    </a:xfrm>
                    <a:prstGeom prst="line">
                      <a:avLst/>
                    </a:prstGeom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8674BBCA-ADAC-C680-B36C-C8D36FC99C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28462" y="6435889"/>
                      <a:ext cx="3881" cy="127805"/>
                    </a:xfrm>
                    <a:prstGeom prst="line">
                      <a:avLst/>
                    </a:prstGeom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93447840-7129-5A41-2CBD-69B029B19CD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91156" y="6435237"/>
                      <a:ext cx="1" cy="126291"/>
                    </a:xfrm>
                    <a:prstGeom prst="line">
                      <a:avLst/>
                    </a:prstGeom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1CBF1BA7-5A93-F0A2-636D-89D151281E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16943" y="6435237"/>
                      <a:ext cx="2965" cy="128457"/>
                    </a:xfrm>
                    <a:prstGeom prst="line">
                      <a:avLst/>
                    </a:prstGeom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00AA142F-B9EC-C463-B766-A6C501BA62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89740" y="6431742"/>
                      <a:ext cx="2965" cy="128457"/>
                    </a:xfrm>
                    <a:prstGeom prst="line">
                      <a:avLst/>
                    </a:prstGeom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1E2072BB-50DA-6B60-8593-1CFF49D7E12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418951" y="6431741"/>
                      <a:ext cx="4434" cy="128457"/>
                    </a:xfrm>
                    <a:prstGeom prst="line">
                      <a:avLst/>
                    </a:prstGeom>
                    <a:ln w="28575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2BCF71D-2CFC-A7BE-B169-2B7A5768D91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77644" y="7638544"/>
                    <a:ext cx="1361665" cy="1073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CF7EA50-05E5-E6F1-0D99-741AE87A3A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50084" y="3320192"/>
                  <a:ext cx="575919" cy="558095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1353DF5F-F47F-475B-2812-91BEBB8BC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09088" y="3366707"/>
                  <a:ext cx="536938" cy="575819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3AFE4D-F7D1-2CE1-DB0B-898E22C2B569}"/>
              </a:ext>
            </a:extLst>
          </p:cNvPr>
          <p:cNvGrpSpPr/>
          <p:nvPr/>
        </p:nvGrpSpPr>
        <p:grpSpPr>
          <a:xfrm>
            <a:off x="8296301" y="391357"/>
            <a:ext cx="2277627" cy="1459519"/>
            <a:chOff x="6412441" y="1825625"/>
            <a:chExt cx="2436284" cy="125571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5BE8A4-EBF8-E49B-85C7-F86007AFF5E4}"/>
                </a:ext>
              </a:extLst>
            </p:cNvPr>
            <p:cNvSpPr/>
            <p:nvPr/>
          </p:nvSpPr>
          <p:spPr>
            <a:xfrm>
              <a:off x="6816725" y="1825625"/>
              <a:ext cx="1312333" cy="1255712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0A4837-E072-3BC6-A070-6F416D99E502}"/>
                </a:ext>
              </a:extLst>
            </p:cNvPr>
            <p:cNvSpPr/>
            <p:nvPr/>
          </p:nvSpPr>
          <p:spPr>
            <a:xfrm>
              <a:off x="6412441" y="1987814"/>
              <a:ext cx="2436284" cy="931333"/>
            </a:xfrm>
            <a:custGeom>
              <a:avLst/>
              <a:gdLst>
                <a:gd name="connsiteX0" fmla="*/ 381000 w 1930400"/>
                <a:gd name="connsiteY0" fmla="*/ 0 h 931333"/>
                <a:gd name="connsiteX1" fmla="*/ 0 w 1930400"/>
                <a:gd name="connsiteY1" fmla="*/ 787400 h 931333"/>
                <a:gd name="connsiteX2" fmla="*/ 1210734 w 1930400"/>
                <a:gd name="connsiteY2" fmla="*/ 931333 h 931333"/>
                <a:gd name="connsiteX3" fmla="*/ 1930400 w 1930400"/>
                <a:gd name="connsiteY3" fmla="*/ 618067 h 931333"/>
                <a:gd name="connsiteX4" fmla="*/ 1413934 w 1930400"/>
                <a:gd name="connsiteY4" fmla="*/ 118533 h 931333"/>
                <a:gd name="connsiteX5" fmla="*/ 381000 w 1930400"/>
                <a:gd name="connsiteY5" fmla="*/ 0 h 9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0400" h="931333">
                  <a:moveTo>
                    <a:pt x="381000" y="0"/>
                  </a:moveTo>
                  <a:lnTo>
                    <a:pt x="0" y="787400"/>
                  </a:lnTo>
                  <a:lnTo>
                    <a:pt x="1210734" y="931333"/>
                  </a:lnTo>
                  <a:lnTo>
                    <a:pt x="1930400" y="618067"/>
                  </a:lnTo>
                  <a:lnTo>
                    <a:pt x="1413934" y="11853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29E3FA-0D2B-0323-3A24-8C64591471D5}"/>
                </a:ext>
              </a:extLst>
            </p:cNvPr>
            <p:cNvCxnSpPr>
              <a:cxnSpLocks/>
            </p:cNvCxnSpPr>
            <p:nvPr/>
          </p:nvCxnSpPr>
          <p:spPr>
            <a:xfrm>
              <a:off x="6816725" y="2409825"/>
              <a:ext cx="1312333" cy="1238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2E2CC1-5E0F-C0F1-8C8E-F69009B3C846}"/>
              </a:ext>
            </a:extLst>
          </p:cNvPr>
          <p:cNvCxnSpPr>
            <a:cxnSpLocks/>
          </p:cNvCxnSpPr>
          <p:nvPr/>
        </p:nvCxnSpPr>
        <p:spPr>
          <a:xfrm>
            <a:off x="6543015" y="1571815"/>
            <a:ext cx="0" cy="52861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C9DB34-E93D-A4F3-6853-E414B6CA4500}"/>
              </a:ext>
            </a:extLst>
          </p:cNvPr>
          <p:cNvCxnSpPr>
            <a:cxnSpLocks/>
          </p:cNvCxnSpPr>
          <p:nvPr/>
        </p:nvCxnSpPr>
        <p:spPr>
          <a:xfrm>
            <a:off x="9287692" y="2014469"/>
            <a:ext cx="7815" cy="486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3324F4-7A79-F08E-C925-E1809B08C43C}"/>
              </a:ext>
            </a:extLst>
          </p:cNvPr>
          <p:cNvSpPr txBox="1"/>
          <p:nvPr/>
        </p:nvSpPr>
        <p:spPr>
          <a:xfrm>
            <a:off x="6764601" y="6176963"/>
            <a:ext cx="426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 conforms to objects of all dimensions</a:t>
            </a:r>
          </a:p>
        </p:txBody>
      </p:sp>
    </p:spTree>
    <p:extLst>
      <p:ext uri="{BB962C8B-B14F-4D97-AF65-F5344CB8AC3E}">
        <p14:creationId xmlns:p14="http://schemas.microsoft.com/office/powerpoint/2010/main" val="234963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653077-9A97-4FC2-B5B2-9B86D96B621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4"/>
          <a:stretch/>
        </p:blipFill>
        <p:spPr>
          <a:xfrm>
            <a:off x="8459075" y="3509004"/>
            <a:ext cx="3151104" cy="30029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4BC1A1-13F1-4D90-929B-97103AEE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equations: Mixed-dimensional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BF0A9-0704-42FE-8977-1CA93DD6E14C}"/>
                  </a:ext>
                </a:extLst>
              </p:cNvPr>
              <p:cNvSpPr txBox="1"/>
              <p:nvPr/>
            </p:nvSpPr>
            <p:spPr>
              <a:xfrm>
                <a:off x="581821" y="1805481"/>
                <a:ext cx="7423955" cy="41044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Subdomains</a:t>
                </a:r>
              </a:p>
              <a:p>
                <a:r>
                  <a:rPr lang="en-US" sz="2000" dirty="0"/>
                  <a:t>Conservation (matrix, fractures, fracture intersections):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:     Flow in/out of higher-dimensional objects (source/sink)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: Flow in/out of lower-dimensional objects (boundary condition)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: Standard sources and sinks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BF0A9-0704-42FE-8977-1CA93DD6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21" y="1805481"/>
                <a:ext cx="7423955" cy="4104457"/>
              </a:xfrm>
              <a:prstGeom prst="rect">
                <a:avLst/>
              </a:prstGeom>
              <a:blipFill>
                <a:blip r:embed="rId4"/>
                <a:stretch>
                  <a:fillRect l="-738" t="-593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0AB93D-BCC3-4DDA-96D1-CAB1A674324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2354" y="2475435"/>
              <a:ext cx="4687313" cy="9771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687313">
                      <a:extLst>
                        <a:ext uri="{9D8B030D-6E8A-4147-A177-3AD203B41FA5}">
                          <a16:colId xmlns:a16="http://schemas.microsoft.com/office/drawing/2014/main" val="3620345996"/>
                        </a:ext>
                      </a:extLst>
                    </a:gridCol>
                  </a:tblGrid>
                  <a:tr h="9716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4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07535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40AB93D-BCC3-4DDA-96D1-CAB1A67432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688365"/>
                  </p:ext>
                </p:extLst>
              </p:nvPr>
            </p:nvGraphicFramePr>
            <p:xfrm>
              <a:off x="662354" y="2475435"/>
              <a:ext cx="4687313" cy="9771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687313">
                      <a:extLst>
                        <a:ext uri="{9D8B030D-6E8A-4147-A177-3AD203B41FA5}">
                          <a16:colId xmlns:a16="http://schemas.microsoft.com/office/drawing/2014/main" val="3620345996"/>
                        </a:ext>
                      </a:extLst>
                    </a:gridCol>
                  </a:tblGrid>
                  <a:tr h="977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07535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2FF8C5-BCCC-4AEC-9EE5-AE2BE802F4C1}"/>
                  </a:ext>
                </a:extLst>
              </p:cNvPr>
              <p:cNvSpPr txBox="1"/>
              <p:nvPr/>
            </p:nvSpPr>
            <p:spPr>
              <a:xfrm>
                <a:off x="8278344" y="1805481"/>
                <a:ext cx="3512565" cy="20401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Interfaces</a:t>
                </a:r>
              </a:p>
              <a:p>
                <a:r>
                  <a:rPr lang="en-US" sz="2400" dirty="0"/>
                  <a:t>Coupling condition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,⊥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2FF8C5-BCCC-4AEC-9EE5-AE2BE802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344" y="1805481"/>
                <a:ext cx="3512565" cy="2040174"/>
              </a:xfrm>
              <a:prstGeom prst="rect">
                <a:avLst/>
              </a:prstGeom>
              <a:blipFill>
                <a:blip r:embed="rId8"/>
                <a:stretch>
                  <a:fillRect l="-2595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DC5B652-D2F2-4215-AB1F-9BAA367616F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4372" y="3612721"/>
              <a:ext cx="4483275" cy="99034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83275">
                      <a:extLst>
                        <a:ext uri="{9D8B030D-6E8A-4147-A177-3AD203B41FA5}">
                          <a16:colId xmlns:a16="http://schemas.microsoft.com/office/drawing/2014/main" val="362034599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Darcy flow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sz="2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0753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82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DC5B652-D2F2-4215-AB1F-9BAA367616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628353"/>
                  </p:ext>
                </p:extLst>
              </p:nvPr>
            </p:nvGraphicFramePr>
            <p:xfrm>
              <a:off x="764372" y="3612721"/>
              <a:ext cx="4483275" cy="99034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83275">
                      <a:extLst>
                        <a:ext uri="{9D8B030D-6E8A-4147-A177-3AD203B41FA5}">
                          <a16:colId xmlns:a16="http://schemas.microsoft.com/office/drawing/2014/main" val="362034599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9211" b="-1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0753584"/>
                      </a:ext>
                    </a:extLst>
                  </a:tr>
                  <a:tr h="5331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94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824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98C4229-C3FF-4F14-9A64-A682CE5ABD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4372" y="3178309"/>
              <a:ext cx="4483275" cy="5279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83275">
                      <a:extLst>
                        <a:ext uri="{9D8B030D-6E8A-4147-A177-3AD203B41FA5}">
                          <a16:colId xmlns:a16="http://schemas.microsoft.com/office/drawing/2014/main" val="3620345996"/>
                        </a:ext>
                      </a:extLst>
                    </a:gridCol>
                  </a:tblGrid>
                  <a:tr h="393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                               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b-NO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nb-NO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nb-NO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114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98C4229-C3FF-4F14-9A64-A682CE5ABD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9175324"/>
                  </p:ext>
                </p:extLst>
              </p:nvPr>
            </p:nvGraphicFramePr>
            <p:xfrm>
              <a:off x="764372" y="3178309"/>
              <a:ext cx="4483275" cy="5279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83275">
                      <a:extLst>
                        <a:ext uri="{9D8B030D-6E8A-4147-A177-3AD203B41FA5}">
                          <a16:colId xmlns:a16="http://schemas.microsoft.com/office/drawing/2014/main" val="3620345996"/>
                        </a:ext>
                      </a:extLst>
                    </a:gridCol>
                  </a:tblGrid>
                  <a:tr h="527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81146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83F5EF4-D42D-4FBA-8986-19BD3E3611E5}"/>
              </a:ext>
            </a:extLst>
          </p:cNvPr>
          <p:cNvSpPr txBox="1"/>
          <p:nvPr/>
        </p:nvSpPr>
        <p:spPr>
          <a:xfrm>
            <a:off x="581821" y="6084284"/>
            <a:ext cx="486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is also explained in the course material</a:t>
            </a:r>
          </a:p>
        </p:txBody>
      </p:sp>
    </p:spTree>
    <p:extLst>
      <p:ext uri="{BB962C8B-B14F-4D97-AF65-F5344CB8AC3E}">
        <p14:creationId xmlns:p14="http://schemas.microsoft.com/office/powerpoint/2010/main" val="119610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971558-E0BD-DA09-29C3-E19FB46E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approach to setting up simulations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1D456-B62E-EAA6-5004-65278F071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Templates for standard physics (including flow and </a:t>
            </a:r>
            <a:r>
              <a:rPr lang="en-US" dirty="0" err="1"/>
              <a:t>poromechanics</a:t>
            </a:r>
            <a:r>
              <a:rPr lang="en-US" dirty="0"/>
              <a:t>):</a:t>
            </a:r>
          </a:p>
          <a:p>
            <a:r>
              <a:rPr lang="en-US" dirty="0"/>
              <a:t>Provide full-scale models, will give trivial solutions</a:t>
            </a:r>
          </a:p>
          <a:p>
            <a:r>
              <a:rPr lang="en-US" dirty="0"/>
              <a:t>Can be modified to change parameters or constitutive laws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Course material provides examples of modifications – pay attention to comments regarding accuracy in programming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Getting to know the full flexibility of the modular design requires some effort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941ECF-AA21-202D-9B84-B272C387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DBE8-0B07-465F-EE1B-D45A4085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Goals:</a:t>
            </a:r>
          </a:p>
          <a:p>
            <a:r>
              <a:rPr lang="en-US" dirty="0"/>
              <a:t>See PorePy and mixed-dimensional simulations in action</a:t>
            </a:r>
          </a:p>
          <a:p>
            <a:r>
              <a:rPr lang="en-US" dirty="0"/>
              <a:t>Give an idea of how models can be modified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Approach:</a:t>
            </a:r>
          </a:p>
          <a:p>
            <a:r>
              <a:rPr lang="en-US" dirty="0"/>
              <a:t>Split into groups of 2-3 people (at most 1 experienced user per group)</a:t>
            </a:r>
          </a:p>
          <a:p>
            <a:r>
              <a:rPr lang="en-US" dirty="0"/>
              <a:t>Start the Docker container and the </a:t>
            </a:r>
            <a:r>
              <a:rPr lang="en-US" dirty="0" err="1"/>
              <a:t>jupyter</a:t>
            </a:r>
            <a:r>
              <a:rPr lang="en-US" dirty="0"/>
              <a:t> server (follow instructions)</a:t>
            </a:r>
          </a:p>
          <a:p>
            <a:r>
              <a:rPr lang="en-US" dirty="0"/>
              <a:t>Open the notebook on mixed-dimensional flow, save under a different name, start experimenting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1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535</Words>
  <Application>Microsoft Office PowerPoint</Application>
  <PresentationFormat>Widescreen</PresentationFormat>
  <Paragraphs>103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An introduction to PorePy</vt:lpstr>
      <vt:lpstr>What is PorePy (not)?</vt:lpstr>
      <vt:lpstr>Who can (should) use PorePy</vt:lpstr>
      <vt:lpstr>What is special about fractures?</vt:lpstr>
      <vt:lpstr>What are the ingredients of a PorePy simulation?</vt:lpstr>
      <vt:lpstr>Geometry and meshing</vt:lpstr>
      <vt:lpstr>Example equations: Mixed-dimensional flow</vt:lpstr>
      <vt:lpstr>Modular approach to setting up simulations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PorePy</dc:title>
  <dc:creator>Eirik Keilegavlen</dc:creator>
  <cp:lastModifiedBy>Eirik Keilegavlen</cp:lastModifiedBy>
  <cp:revision>1</cp:revision>
  <dcterms:created xsi:type="dcterms:W3CDTF">2023-03-06T16:57:40Z</dcterms:created>
  <dcterms:modified xsi:type="dcterms:W3CDTF">2023-03-08T13:40:01Z</dcterms:modified>
</cp:coreProperties>
</file>