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261BC-3134-4E92-9D18-D1FF367A00CF}">
  <a:tblStyle styleId="{497261BC-3134-4E92-9D18-D1FF367A0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{497261BC-3134-4E92-9D18-D1FF367A00CF}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