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5"/>
  </p:notesMasterIdLst>
  <p:sldIdLst>
    <p:sldId id="256" r:id="rId2"/>
    <p:sldId id="257" r:id="rId3"/>
    <p:sldId id="258" r:id="rId4"/>
  </p:sldIdLst>
  <p:sldSz cx="9144000" cy="5143500" type="screen16x9"/>
  <p:notesSz cx="6858000" cy="9144000"/>
  <p:embeddedFontLst>
    <p:embeddedFont>
      <p:font typeface="Calibri" panose="020F0502020204030204" pitchFamily="34" charset="0"/>
      <p:regular r:id="rId6"/>
      <p:bold r:id="rId7"/>
      <p:italic r:id="rId8"/>
      <p:boldItalic r:id="rId9"/>
    </p:embeddedFont>
    <p:embeddedFont>
      <p:font typeface="Century Gothic" panose="020B0502020202020204" pitchFamily="3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viewProps" Target="viewProps.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439bd7526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g1439bd7526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458118391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1458118391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 name="Google Shape;11;p2"/>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9"/>
        <p:cNvGrpSpPr/>
        <p:nvPr/>
      </p:nvGrpSpPr>
      <p:grpSpPr>
        <a:xfrm>
          <a:off x="0" y="0"/>
          <a:ext cx="0" cy="0"/>
          <a:chOff x="0" y="0"/>
          <a:chExt cx="0" cy="0"/>
        </a:xfrm>
      </p:grpSpPr>
      <p:sp>
        <p:nvSpPr>
          <p:cNvPr id="40" name="Google Shape;40;p1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1"/>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1"/>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3"/>
        <p:cNvGrpSpPr/>
        <p:nvPr/>
      </p:nvGrpSpPr>
      <p:grpSpPr>
        <a:xfrm>
          <a:off x="0" y="0"/>
          <a:ext cx="0" cy="0"/>
          <a:chOff x="0" y="0"/>
          <a:chExt cx="0" cy="0"/>
        </a:xfrm>
      </p:grpSpPr>
      <p:sp>
        <p:nvSpPr>
          <p:cNvPr id="44" name="Google Shape;44;p1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2"/>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12"/>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7" name="Google Shape;47;p12"/>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12"/>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3"/>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 name="Google Shape;52;p13"/>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13"/>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3"/>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13"/>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13"/>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57"/>
        <p:cNvGrpSpPr/>
        <p:nvPr/>
      </p:nvGrpSpPr>
      <p:grpSpPr>
        <a:xfrm>
          <a:off x="0" y="0"/>
          <a:ext cx="0" cy="0"/>
          <a:chOff x="0" y="0"/>
          <a:chExt cx="0" cy="0"/>
        </a:xfrm>
      </p:grpSpPr>
      <p:sp>
        <p:nvSpPr>
          <p:cNvPr id="58" name="Google Shape;58;p1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txBox="1">
            <a:spLocks noGrp="1"/>
          </p:cNvSpPr>
          <p:nvPr>
            <p:ph type="title"/>
          </p:nvPr>
        </p:nvSpPr>
        <p:spPr>
          <a:xfrm>
            <a:off x="311700" y="315925"/>
            <a:ext cx="8520600" cy="831300"/>
          </a:xfrm>
          <a:prstGeom prst="rect">
            <a:avLst/>
          </a:prstGeom>
        </p:spPr>
        <p:txBody>
          <a:bodyPr spcFirstLastPara="1" wrap="square" lIns="0" tIns="0" rIns="0" bIns="0" anchor="ctr"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311700" y="1225225"/>
            <a:ext cx="8520600" cy="3354000"/>
          </a:xfrm>
          <a:prstGeom prst="rect">
            <a:avLst/>
          </a:prstGeom>
        </p:spPr>
        <p:txBody>
          <a:bodyPr spcFirstLastPara="1" wrap="square" lIns="0" tIns="0" rIns="0" bIns="0" anchor="t" anchorCtr="0">
            <a:normAutofit/>
          </a:bodyPr>
          <a:lstStyle>
            <a:lvl1pPr marL="457200" lvl="0" indent="-228600" rtl="0">
              <a:spcBef>
                <a:spcPts val="0"/>
              </a:spcBef>
              <a:spcAft>
                <a:spcPts val="0"/>
              </a:spcAft>
              <a:buSzPts val="1400"/>
              <a:buNone/>
              <a:defRPr/>
            </a:lvl1pPr>
            <a:lvl2pPr marL="914400" lvl="1" indent="-228600" rtl="0">
              <a:spcBef>
                <a:spcPts val="0"/>
              </a:spcBef>
              <a:spcAft>
                <a:spcPts val="0"/>
              </a:spcAft>
              <a:buSzPts val="1400"/>
              <a:buNone/>
              <a:defRPr/>
            </a:lvl2pPr>
            <a:lvl3pPr marL="1371600" lvl="2" indent="-228600" rtl="0">
              <a:spcBef>
                <a:spcPts val="0"/>
              </a:spcBef>
              <a:spcAft>
                <a:spcPts val="0"/>
              </a:spcAft>
              <a:buSzPts val="1400"/>
              <a:buNone/>
              <a:defRPr/>
            </a:lvl3pPr>
            <a:lvl4pPr marL="1828800" lvl="3" indent="-228600" rtl="0">
              <a:spcBef>
                <a:spcPts val="0"/>
              </a:spcBef>
              <a:spcAft>
                <a:spcPts val="0"/>
              </a:spcAft>
              <a:buSzPts val="1400"/>
              <a:buNone/>
              <a:defRPr/>
            </a:lvl4pPr>
            <a:lvl5pPr marL="2286000" lvl="4" indent="-228600" rtl="0">
              <a:spcBef>
                <a:spcPts val="0"/>
              </a:spcBef>
              <a:spcAft>
                <a:spcPts val="0"/>
              </a:spcAft>
              <a:buSzPts val="1400"/>
              <a:buNone/>
              <a:defRPr/>
            </a:lvl5pPr>
            <a:lvl6pPr marL="2743200" lvl="5" indent="-228600" rtl="0">
              <a:spcBef>
                <a:spcPts val="0"/>
              </a:spcBef>
              <a:spcAft>
                <a:spcPts val="0"/>
              </a:spcAft>
              <a:buSzPts val="1400"/>
              <a:buNone/>
              <a:defRPr/>
            </a:lvl6pPr>
            <a:lvl7pPr marL="3200400" lvl="6" indent="-228600" rtl="0">
              <a:spcBef>
                <a:spcPts val="0"/>
              </a:spcBef>
              <a:spcAft>
                <a:spcPts val="0"/>
              </a:spcAft>
              <a:buSzPts val="1400"/>
              <a:buNone/>
              <a:defRPr/>
            </a:lvl7pPr>
            <a:lvl8pPr marL="3657600" lvl="7" indent="-228600" rtl="0">
              <a:spcBef>
                <a:spcPts val="0"/>
              </a:spcBef>
              <a:spcAft>
                <a:spcPts val="0"/>
              </a:spcAft>
              <a:buSzPts val="1400"/>
              <a:buNone/>
              <a:defRPr/>
            </a:lvl8pPr>
            <a:lvl9pPr marL="4114800" lvl="8" indent="-228600" rtl="0">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4"/>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5"/>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 name="Google Shape;19;p5"/>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2"/>
        <p:cNvGrpSpPr/>
        <p:nvPr/>
      </p:nvGrpSpPr>
      <p:grpSpPr>
        <a:xfrm>
          <a:off x="0" y="0"/>
          <a:ext cx="0" cy="0"/>
          <a:chOff x="0" y="0"/>
          <a:chExt cx="0" cy="0"/>
        </a:xfrm>
      </p:grpSpPr>
      <p:sp>
        <p:nvSpPr>
          <p:cNvPr id="23" name="Google Shape;23;p7"/>
          <p:cNvSpPr txBox="1">
            <a:spLocks noGrp="1"/>
          </p:cNvSpPr>
          <p:nvPr>
            <p:ph type="subTitle" idx="1"/>
          </p:nvPr>
        </p:nvSpPr>
        <p:spPr>
          <a:xfrm>
            <a:off x="457200" y="205200"/>
            <a:ext cx="8229240" cy="39812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4"/>
        <p:cNvGrpSpPr/>
        <p:nvPr/>
      </p:nvGrpSpPr>
      <p:grpSpPr>
        <a:xfrm>
          <a:off x="0" y="0"/>
          <a:ext cx="0" cy="0"/>
          <a:chOff x="0" y="0"/>
          <a:chExt cx="0" cy="0"/>
        </a:xfrm>
      </p:grpSpPr>
      <p:sp>
        <p:nvSpPr>
          <p:cNvPr id="25" name="Google Shape;25;p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7" name="Google Shape;27;p8"/>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 name="Google Shape;28;p8"/>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 name="Google Shape;32;p9"/>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 name="Google Shape;33;p9"/>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10"/>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 name="Google Shape;38;p10"/>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5">
            <a:alphaModFix/>
          </a:blip>
          <a:srcRect/>
          <a:stretch/>
        </p:blipFill>
        <p:spPr>
          <a:xfrm>
            <a:off x="8165520" y="95760"/>
            <a:ext cx="845280" cy="379440"/>
          </a:xfrm>
          <a:prstGeom prst="rect">
            <a:avLst/>
          </a:prstGeom>
          <a:noFill/>
          <a:ln>
            <a:noFill/>
          </a:ln>
        </p:spPr>
      </p:pic>
      <p:sp>
        <p:nvSpPr>
          <p:cNvPr id="7" name="Google Shape;7;p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p1"/>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p:nvPr/>
        </p:nvSpPr>
        <p:spPr>
          <a:xfrm>
            <a:off x="1395360" y="3328560"/>
            <a:ext cx="2369520" cy="2588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181818"/>
              </a:buClr>
              <a:buSzPts val="2000"/>
              <a:buFont typeface="Calibri"/>
              <a:buNone/>
            </a:pPr>
            <a:r>
              <a:rPr lang="en-US" sz="2000" b="0" i="0" u="none" strike="noStrike" cap="none">
                <a:solidFill>
                  <a:srgbClr val="181818"/>
                </a:solidFill>
                <a:latin typeface="Calibri"/>
                <a:ea typeface="Calibri"/>
                <a:cs typeface="Calibri"/>
                <a:sym typeface="Calibri"/>
              </a:rPr>
              <a:t>Denilson Bonatti</a:t>
            </a:r>
            <a:br>
              <a:rPr lang="en-US" sz="1800" b="0" i="0" u="none" strike="noStrike" cap="none">
                <a:latin typeface="Arial"/>
                <a:ea typeface="Arial"/>
                <a:cs typeface="Arial"/>
                <a:sym typeface="Arial"/>
              </a:rPr>
            </a:br>
            <a:endParaRPr sz="2000" b="0" i="0" u="none" strike="noStrike" cap="none">
              <a:latin typeface="Arial"/>
              <a:ea typeface="Arial"/>
              <a:cs typeface="Arial"/>
              <a:sym typeface="Arial"/>
            </a:endParaRPr>
          </a:p>
        </p:txBody>
      </p:sp>
      <p:sp>
        <p:nvSpPr>
          <p:cNvPr id="67" name="Google Shape;67;p15"/>
          <p:cNvSpPr/>
          <p:nvPr/>
        </p:nvSpPr>
        <p:spPr>
          <a:xfrm>
            <a:off x="1402200" y="3587400"/>
            <a:ext cx="4524600" cy="32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181818"/>
              </a:buClr>
              <a:buSzPts val="1600"/>
              <a:buFont typeface="Calibri"/>
              <a:buNone/>
            </a:pPr>
            <a:r>
              <a:rPr lang="en-US" sz="1600" b="0" i="0" u="none" strike="noStrike" cap="none">
                <a:solidFill>
                  <a:srgbClr val="181818"/>
                </a:solidFill>
                <a:latin typeface="Calibri"/>
                <a:ea typeface="Calibri"/>
                <a:cs typeface="Calibri"/>
                <a:sym typeface="Calibri"/>
              </a:rPr>
              <a:t>Tech Lead – D</a:t>
            </a:r>
            <a:r>
              <a:rPr lang="en-US" sz="1600">
                <a:solidFill>
                  <a:srgbClr val="181818"/>
                </a:solidFill>
                <a:latin typeface="Calibri"/>
                <a:ea typeface="Calibri"/>
                <a:cs typeface="Calibri"/>
                <a:sym typeface="Calibri"/>
              </a:rPr>
              <a:t>IO</a:t>
            </a:r>
            <a:endParaRPr sz="1600" b="0" i="0" u="none" strike="noStrike" cap="none">
              <a:latin typeface="Arial"/>
              <a:ea typeface="Arial"/>
              <a:cs typeface="Arial"/>
              <a:sym typeface="Arial"/>
            </a:endParaRPr>
          </a:p>
        </p:txBody>
      </p:sp>
      <p:sp>
        <p:nvSpPr>
          <p:cNvPr id="68" name="Google Shape;68;p15"/>
          <p:cNvSpPr/>
          <p:nvPr/>
        </p:nvSpPr>
        <p:spPr>
          <a:xfrm>
            <a:off x="1395350" y="1355750"/>
            <a:ext cx="6774600" cy="8442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EE4C4C"/>
              </a:buClr>
              <a:buSzPts val="4000"/>
              <a:buFont typeface="Century Gothic"/>
              <a:buNone/>
            </a:pPr>
            <a:r>
              <a:rPr lang="en-US" sz="4000" b="1">
                <a:solidFill>
                  <a:srgbClr val="EE4C4C"/>
                </a:solidFill>
                <a:latin typeface="Century Gothic"/>
                <a:ea typeface="Century Gothic"/>
                <a:cs typeface="Century Gothic"/>
                <a:sym typeface="Century Gothic"/>
              </a:rPr>
              <a:t>Arquivo YAML</a:t>
            </a:r>
            <a:endParaRPr sz="4000" b="0" i="0" u="none" strike="noStrike" cap="non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2"/>
        <p:cNvGrpSpPr/>
        <p:nvPr/>
      </p:nvGrpSpPr>
      <p:grpSpPr>
        <a:xfrm>
          <a:off x="0" y="0"/>
          <a:ext cx="0" cy="0"/>
          <a:chOff x="0" y="0"/>
          <a:chExt cx="0" cy="0"/>
        </a:xfrm>
      </p:grpSpPr>
      <p:sp>
        <p:nvSpPr>
          <p:cNvPr id="73" name="Google Shape;73;p16"/>
          <p:cNvSpPr/>
          <p:nvPr/>
        </p:nvSpPr>
        <p:spPr>
          <a:xfrm>
            <a:off x="565560" y="636480"/>
            <a:ext cx="7410000" cy="8442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US" sz="4000" b="1">
                <a:solidFill>
                  <a:srgbClr val="EE4C4C"/>
                </a:solidFill>
                <a:latin typeface="Century Gothic"/>
                <a:ea typeface="Century Gothic"/>
                <a:cs typeface="Century Gothic"/>
                <a:sym typeface="Century Gothic"/>
              </a:rPr>
              <a:t>O que é YAML (YML) ?</a:t>
            </a:r>
            <a:endParaRPr sz="4000" b="0" strike="noStrike">
              <a:latin typeface="Arial"/>
              <a:ea typeface="Arial"/>
              <a:cs typeface="Arial"/>
              <a:sym typeface="Arial"/>
            </a:endParaRPr>
          </a:p>
        </p:txBody>
      </p:sp>
      <p:sp>
        <p:nvSpPr>
          <p:cNvPr id="74" name="Google Shape;74;p16"/>
          <p:cNvSpPr/>
          <p:nvPr/>
        </p:nvSpPr>
        <p:spPr>
          <a:xfrm>
            <a:off x="540000" y="3196440"/>
            <a:ext cx="8100000" cy="417300"/>
          </a:xfrm>
          <a:prstGeom prst="rect">
            <a:avLst/>
          </a:prstGeom>
          <a:noFill/>
          <a:ln>
            <a:noFill/>
          </a:ln>
        </p:spPr>
        <p:txBody>
          <a:bodyPr spcFirstLastPara="1" wrap="square" lIns="91425" tIns="91425" rIns="91425" bIns="91425" anchor="ctr" anchorCtr="0">
            <a:noAutofit/>
          </a:bodyPr>
          <a:lstStyle/>
          <a:p>
            <a:pPr marL="76319" marR="0" lvl="0" indent="0" algn="l" rtl="0">
              <a:lnSpc>
                <a:spcPct val="100000"/>
              </a:lnSpc>
              <a:spcBef>
                <a:spcPts val="0"/>
              </a:spcBef>
              <a:spcAft>
                <a:spcPts val="0"/>
              </a:spcAft>
              <a:buSzPts val="2400"/>
              <a:buFont typeface="Arial"/>
              <a:buNone/>
            </a:pPr>
            <a:endParaRPr sz="2400">
              <a:solidFill>
                <a:srgbClr val="181818"/>
              </a:solidFill>
              <a:latin typeface="Calibri"/>
              <a:ea typeface="Calibri"/>
              <a:cs typeface="Calibri"/>
              <a:sym typeface="Calibri"/>
            </a:endParaRPr>
          </a:p>
        </p:txBody>
      </p:sp>
      <p:sp>
        <p:nvSpPr>
          <p:cNvPr id="75" name="Google Shape;75;p16"/>
          <p:cNvSpPr txBox="1"/>
          <p:nvPr/>
        </p:nvSpPr>
        <p:spPr>
          <a:xfrm>
            <a:off x="565550" y="1839175"/>
            <a:ext cx="7518000" cy="2862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t>O YAML é uma linguagem de serialização de dados muito usada na escrita de arquivos de configuração.</a:t>
            </a:r>
            <a:endParaRPr sz="2000"/>
          </a:p>
          <a:p>
            <a:pPr marL="0" lvl="0" indent="0" algn="l" rtl="0">
              <a:spcBef>
                <a:spcPts val="0"/>
              </a:spcBef>
              <a:spcAft>
                <a:spcPts val="0"/>
              </a:spcAft>
              <a:buNone/>
            </a:pPr>
            <a:r>
              <a:rPr lang="en-US" sz="2000"/>
              <a:t>O YAML usa um recuo no estilo Python para indicar o aninhamento. É necessário utilizar espaços em branco porque os caracteres de tabulação não são permitidos. Não há símbolos de formato comuns, como chaves, colchetes, tags de fechamento ou aspas. Os arquivos YAML têm a extensão .yml ou .yaml. </a:t>
            </a:r>
            <a:endParaRPr sz="2000"/>
          </a:p>
          <a:p>
            <a:pPr marL="0" lvl="0" indent="0" algn="l" rtl="0">
              <a:spcBef>
                <a:spcPts val="0"/>
              </a:spcBef>
              <a:spcAft>
                <a:spcPts val="0"/>
              </a:spcAft>
              <a:buNone/>
            </a:pPr>
            <a:endParaRPr/>
          </a:p>
        </p:txBody>
      </p:sp>
      <p:sp>
        <p:nvSpPr>
          <p:cNvPr id="76" name="Google Shape;76;p16"/>
          <p:cNvSpPr txBox="1"/>
          <p:nvPr/>
        </p:nvSpPr>
        <p:spPr>
          <a:xfrm>
            <a:off x="598975" y="4702075"/>
            <a:ext cx="4312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t>Fonte: https://www.redhat.com/pt-br/topics/automation/what-is-yaml</a:t>
            </a:r>
            <a:endParaRPr sz="10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17"/>
          <p:cNvSpPr/>
          <p:nvPr/>
        </p:nvSpPr>
        <p:spPr>
          <a:xfrm>
            <a:off x="565560" y="636480"/>
            <a:ext cx="7410000" cy="8442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US" sz="4000" b="1">
                <a:solidFill>
                  <a:srgbClr val="EE4C4C"/>
                </a:solidFill>
                <a:latin typeface="Century Gothic"/>
                <a:ea typeface="Century Gothic"/>
                <a:cs typeface="Century Gothic"/>
                <a:sym typeface="Century Gothic"/>
              </a:rPr>
              <a:t>Exemplo</a:t>
            </a:r>
            <a:endParaRPr sz="4000" b="0" strike="noStrike">
              <a:latin typeface="Arial"/>
              <a:ea typeface="Arial"/>
              <a:cs typeface="Arial"/>
              <a:sym typeface="Arial"/>
            </a:endParaRPr>
          </a:p>
        </p:txBody>
      </p:sp>
      <p:sp>
        <p:nvSpPr>
          <p:cNvPr id="82" name="Google Shape;82;p17"/>
          <p:cNvSpPr/>
          <p:nvPr/>
        </p:nvSpPr>
        <p:spPr>
          <a:xfrm>
            <a:off x="540000" y="3196440"/>
            <a:ext cx="8100000" cy="417300"/>
          </a:xfrm>
          <a:prstGeom prst="rect">
            <a:avLst/>
          </a:prstGeom>
          <a:noFill/>
          <a:ln>
            <a:noFill/>
          </a:ln>
        </p:spPr>
        <p:txBody>
          <a:bodyPr spcFirstLastPara="1" wrap="square" lIns="91425" tIns="91425" rIns="91425" bIns="91425" anchor="ctr" anchorCtr="0">
            <a:noAutofit/>
          </a:bodyPr>
          <a:lstStyle/>
          <a:p>
            <a:pPr marL="76319" marR="0" lvl="0" indent="0" algn="l" rtl="0">
              <a:lnSpc>
                <a:spcPct val="100000"/>
              </a:lnSpc>
              <a:spcBef>
                <a:spcPts val="0"/>
              </a:spcBef>
              <a:spcAft>
                <a:spcPts val="0"/>
              </a:spcAft>
              <a:buSzPts val="2400"/>
              <a:buFont typeface="Arial"/>
              <a:buNone/>
            </a:pPr>
            <a:endParaRPr sz="2400">
              <a:solidFill>
                <a:srgbClr val="181818"/>
              </a:solidFill>
              <a:latin typeface="Calibri"/>
              <a:ea typeface="Calibri"/>
              <a:cs typeface="Calibri"/>
              <a:sym typeface="Calibri"/>
            </a:endParaRPr>
          </a:p>
        </p:txBody>
      </p:sp>
      <p:pic>
        <p:nvPicPr>
          <p:cNvPr id="83" name="Google Shape;83;p17"/>
          <p:cNvPicPr preferRelativeResize="0"/>
          <p:nvPr/>
        </p:nvPicPr>
        <p:blipFill>
          <a:blip r:embed="rId3">
            <a:alphaModFix/>
          </a:blip>
          <a:stretch>
            <a:fillRect/>
          </a:stretch>
        </p:blipFill>
        <p:spPr>
          <a:xfrm>
            <a:off x="668704" y="1534975"/>
            <a:ext cx="5009675" cy="33315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Apresentação na tela (16:9)</PresentationFormat>
  <Slides>3</Slides>
  <Notes>3</Notes>
  <HiddenSlides>0</HiddenSlides>
  <ScaleCrop>false</ScaleCrop>
  <HeadingPairs>
    <vt:vector size="4" baseType="variant">
      <vt:variant>
        <vt:lpstr>Tema</vt:lpstr>
      </vt:variant>
      <vt:variant>
        <vt:i4>1</vt:i4>
      </vt:variant>
      <vt:variant>
        <vt:lpstr>Títulos de slides</vt:lpstr>
      </vt:variant>
      <vt:variant>
        <vt:i4>3</vt:i4>
      </vt:variant>
    </vt:vector>
  </HeadingPairs>
  <TitlesOfParts>
    <vt:vector size="4" baseType="lpstr">
      <vt:lpstr>Office Theme</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cp:revision>1</cp:revision>
  <dcterms:modified xsi:type="dcterms:W3CDTF">2022-11-03T19:40:09Z</dcterms:modified>
</cp:coreProperties>
</file>