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9" r:id="rId4"/>
    <p:sldId id="267" r:id="rId5"/>
    <p:sldId id="275" r:id="rId6"/>
    <p:sldId id="276" r:id="rId7"/>
    <p:sldId id="278" r:id="rId8"/>
    <p:sldId id="257" r:id="rId9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92" autoAdjust="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>
        <p:guide orient="horz" pos="2092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BEA49-4D5A-4BFE-AB59-2253AF571E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D925F-4E9F-4D8E-8F68-794EBD4A2A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0413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100011"/>
            <a:ext cx="12190413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0413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100011"/>
            <a:ext cx="12190413" cy="75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alphaModFix amt="13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alphaModFix amt="7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241192" y="1254325"/>
            <a:ext cx="3916280" cy="3916280"/>
          </a:xfrm>
          <a:prstGeom prst="ellipse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03944" y="2912682"/>
            <a:ext cx="29546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+mj-lt"/>
              </a:rPr>
              <a:t>在线商城</a:t>
            </a:r>
            <a:endParaRPr lang="en-US" altLang="zh-CN" sz="4400" dirty="0">
              <a:latin typeface="+mj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81447" y="1166207"/>
            <a:ext cx="1576426" cy="1576426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700492" y="3906029"/>
            <a:ext cx="986879" cy="98687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758602" y="927943"/>
            <a:ext cx="5815980" cy="769441"/>
            <a:chOff x="4076957" y="2717800"/>
            <a:chExt cx="5815980" cy="769441"/>
          </a:xfrm>
        </p:grpSpPr>
        <p:sp>
          <p:nvSpPr>
            <p:cNvPr id="4" name="矩形 3"/>
            <p:cNvSpPr/>
            <p:nvPr/>
          </p:nvSpPr>
          <p:spPr>
            <a:xfrm>
              <a:off x="4735482" y="2840911"/>
              <a:ext cx="5157455" cy="5232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2800" dirty="0"/>
                <a:t>小组成员</a:t>
              </a:r>
              <a:endParaRPr lang="en-US" altLang="zh-CN" sz="2800" dirty="0"/>
            </a:p>
          </p:txBody>
        </p:sp>
        <p:sp>
          <p:nvSpPr>
            <p:cNvPr id="5" name="TextBox 18"/>
            <p:cNvSpPr txBox="1"/>
            <p:nvPr/>
          </p:nvSpPr>
          <p:spPr>
            <a:xfrm>
              <a:off x="4076957" y="2717800"/>
              <a:ext cx="173449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4400" dirty="0">
                  <a:solidFill>
                    <a:sysClr val="windowText" lastClr="000000"/>
                  </a:solidFill>
                </a:rPr>
                <a:t>|</a:t>
              </a:r>
              <a:endParaRPr lang="zh-CN" altLang="en-US" sz="4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文本框 37"/>
          <p:cNvSpPr txBox="1"/>
          <p:nvPr/>
        </p:nvSpPr>
        <p:spPr>
          <a:xfrm>
            <a:off x="8777964" y="2720073"/>
            <a:ext cx="226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rgbClr val="0070C0"/>
                </a:solidFill>
                <a:latin typeface="+mj-lt"/>
              </a:rPr>
              <a:t>陈泽彪</a:t>
            </a:r>
            <a:endParaRPr lang="zh-CN" altLang="en-US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" name="圆角矩形 10"/>
          <p:cNvSpPr/>
          <p:nvPr/>
        </p:nvSpPr>
        <p:spPr>
          <a:xfrm>
            <a:off x="7532078" y="2720030"/>
            <a:ext cx="867225" cy="867224"/>
          </a:xfrm>
          <a:prstGeom prst="round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Freeform 8"/>
          <p:cNvSpPr>
            <a:spLocks noEditPoints="1"/>
          </p:cNvSpPr>
          <p:nvPr/>
        </p:nvSpPr>
        <p:spPr bwMode="auto">
          <a:xfrm>
            <a:off x="7784483" y="2947302"/>
            <a:ext cx="422103" cy="413950"/>
          </a:xfrm>
          <a:custGeom>
            <a:avLst/>
            <a:gdLst>
              <a:gd name="T0" fmla="*/ 197 w 197"/>
              <a:gd name="T1" fmla="*/ 75 h 193"/>
              <a:gd name="T2" fmla="*/ 195 w 197"/>
              <a:gd name="T3" fmla="*/ 69 h 193"/>
              <a:gd name="T4" fmla="*/ 103 w 197"/>
              <a:gd name="T5" fmla="*/ 2 h 193"/>
              <a:gd name="T6" fmla="*/ 95 w 197"/>
              <a:gd name="T7" fmla="*/ 2 h 193"/>
              <a:gd name="T8" fmla="*/ 3 w 197"/>
              <a:gd name="T9" fmla="*/ 69 h 193"/>
              <a:gd name="T10" fmla="*/ 0 w 197"/>
              <a:gd name="T11" fmla="*/ 75 h 193"/>
              <a:gd name="T12" fmla="*/ 0 w 197"/>
              <a:gd name="T13" fmla="*/ 187 h 193"/>
              <a:gd name="T14" fmla="*/ 7 w 197"/>
              <a:gd name="T15" fmla="*/ 193 h 193"/>
              <a:gd name="T16" fmla="*/ 191 w 197"/>
              <a:gd name="T17" fmla="*/ 193 h 193"/>
              <a:gd name="T18" fmla="*/ 195 w 197"/>
              <a:gd name="T19" fmla="*/ 191 h 193"/>
              <a:gd name="T20" fmla="*/ 197 w 197"/>
              <a:gd name="T21" fmla="*/ 187 h 193"/>
              <a:gd name="T22" fmla="*/ 197 w 197"/>
              <a:gd name="T23" fmla="*/ 75 h 193"/>
              <a:gd name="T24" fmla="*/ 99 w 197"/>
              <a:gd name="T25" fmla="*/ 16 h 193"/>
              <a:gd name="T26" fmla="*/ 184 w 197"/>
              <a:gd name="T27" fmla="*/ 78 h 193"/>
              <a:gd name="T28" fmla="*/ 184 w 197"/>
              <a:gd name="T29" fmla="*/ 87 h 193"/>
              <a:gd name="T30" fmla="*/ 125 w 197"/>
              <a:gd name="T31" fmla="*/ 129 h 193"/>
              <a:gd name="T32" fmla="*/ 172 w 197"/>
              <a:gd name="T33" fmla="*/ 158 h 193"/>
              <a:gd name="T34" fmla="*/ 174 w 197"/>
              <a:gd name="T35" fmla="*/ 168 h 193"/>
              <a:gd name="T36" fmla="*/ 168 w 197"/>
              <a:gd name="T37" fmla="*/ 171 h 193"/>
              <a:gd name="T38" fmla="*/ 165 w 197"/>
              <a:gd name="T39" fmla="*/ 170 h 193"/>
              <a:gd name="T40" fmla="*/ 99 w 197"/>
              <a:gd name="T41" fmla="*/ 129 h 193"/>
              <a:gd name="T42" fmla="*/ 33 w 197"/>
              <a:gd name="T43" fmla="*/ 170 h 193"/>
              <a:gd name="T44" fmla="*/ 29 w 197"/>
              <a:gd name="T45" fmla="*/ 171 h 193"/>
              <a:gd name="T46" fmla="*/ 24 w 197"/>
              <a:gd name="T47" fmla="*/ 168 h 193"/>
              <a:gd name="T48" fmla="*/ 26 w 197"/>
              <a:gd name="T49" fmla="*/ 158 h 193"/>
              <a:gd name="T50" fmla="*/ 72 w 197"/>
              <a:gd name="T51" fmla="*/ 129 h 193"/>
              <a:gd name="T52" fmla="*/ 14 w 197"/>
              <a:gd name="T53" fmla="*/ 87 h 193"/>
              <a:gd name="T54" fmla="*/ 14 w 197"/>
              <a:gd name="T55" fmla="*/ 78 h 193"/>
              <a:gd name="T56" fmla="*/ 99 w 197"/>
              <a:gd name="T57" fmla="*/ 16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7" h="193">
                <a:moveTo>
                  <a:pt x="197" y="75"/>
                </a:moveTo>
                <a:cubicBezTo>
                  <a:pt x="197" y="73"/>
                  <a:pt x="196" y="71"/>
                  <a:pt x="195" y="69"/>
                </a:cubicBezTo>
                <a:cubicBezTo>
                  <a:pt x="103" y="2"/>
                  <a:pt x="103" y="2"/>
                  <a:pt x="103" y="2"/>
                </a:cubicBezTo>
                <a:cubicBezTo>
                  <a:pt x="100" y="0"/>
                  <a:pt x="97" y="0"/>
                  <a:pt x="95" y="2"/>
                </a:cubicBezTo>
                <a:cubicBezTo>
                  <a:pt x="3" y="69"/>
                  <a:pt x="3" y="69"/>
                  <a:pt x="3" y="69"/>
                </a:cubicBezTo>
                <a:cubicBezTo>
                  <a:pt x="1" y="71"/>
                  <a:pt x="0" y="73"/>
                  <a:pt x="0" y="75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190"/>
                  <a:pt x="3" y="193"/>
                  <a:pt x="7" y="193"/>
                </a:cubicBezTo>
                <a:cubicBezTo>
                  <a:pt x="191" y="193"/>
                  <a:pt x="191" y="193"/>
                  <a:pt x="191" y="193"/>
                </a:cubicBezTo>
                <a:cubicBezTo>
                  <a:pt x="192" y="193"/>
                  <a:pt x="194" y="193"/>
                  <a:pt x="195" y="191"/>
                </a:cubicBezTo>
                <a:cubicBezTo>
                  <a:pt x="197" y="190"/>
                  <a:pt x="197" y="188"/>
                  <a:pt x="197" y="187"/>
                </a:cubicBezTo>
                <a:lnTo>
                  <a:pt x="197" y="75"/>
                </a:lnTo>
                <a:close/>
                <a:moveTo>
                  <a:pt x="99" y="16"/>
                </a:moveTo>
                <a:cubicBezTo>
                  <a:pt x="184" y="78"/>
                  <a:pt x="184" y="78"/>
                  <a:pt x="184" y="78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25" y="129"/>
                  <a:pt x="125" y="129"/>
                  <a:pt x="125" y="129"/>
                </a:cubicBezTo>
                <a:cubicBezTo>
                  <a:pt x="172" y="158"/>
                  <a:pt x="172" y="158"/>
                  <a:pt x="172" y="158"/>
                </a:cubicBezTo>
                <a:cubicBezTo>
                  <a:pt x="175" y="160"/>
                  <a:pt x="176" y="165"/>
                  <a:pt x="174" y="168"/>
                </a:cubicBezTo>
                <a:cubicBezTo>
                  <a:pt x="173" y="170"/>
                  <a:pt x="171" y="171"/>
                  <a:pt x="168" y="171"/>
                </a:cubicBezTo>
                <a:cubicBezTo>
                  <a:pt x="167" y="171"/>
                  <a:pt x="166" y="171"/>
                  <a:pt x="165" y="170"/>
                </a:cubicBezTo>
                <a:cubicBezTo>
                  <a:pt x="99" y="129"/>
                  <a:pt x="99" y="129"/>
                  <a:pt x="99" y="129"/>
                </a:cubicBezTo>
                <a:cubicBezTo>
                  <a:pt x="33" y="170"/>
                  <a:pt x="33" y="170"/>
                  <a:pt x="33" y="170"/>
                </a:cubicBezTo>
                <a:cubicBezTo>
                  <a:pt x="32" y="171"/>
                  <a:pt x="31" y="171"/>
                  <a:pt x="29" y="171"/>
                </a:cubicBezTo>
                <a:cubicBezTo>
                  <a:pt x="27" y="171"/>
                  <a:pt x="25" y="170"/>
                  <a:pt x="24" y="168"/>
                </a:cubicBezTo>
                <a:cubicBezTo>
                  <a:pt x="22" y="165"/>
                  <a:pt x="22" y="160"/>
                  <a:pt x="26" y="158"/>
                </a:cubicBezTo>
                <a:cubicBezTo>
                  <a:pt x="72" y="129"/>
                  <a:pt x="72" y="129"/>
                  <a:pt x="72" y="129"/>
                </a:cubicBezTo>
                <a:cubicBezTo>
                  <a:pt x="14" y="87"/>
                  <a:pt x="14" y="87"/>
                  <a:pt x="14" y="87"/>
                </a:cubicBezTo>
                <a:cubicBezTo>
                  <a:pt x="14" y="78"/>
                  <a:pt x="14" y="78"/>
                  <a:pt x="14" y="78"/>
                </a:cubicBezTo>
                <a:lnTo>
                  <a:pt x="99" y="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5" name="文本框 37"/>
          <p:cNvSpPr txBox="1"/>
          <p:nvPr/>
        </p:nvSpPr>
        <p:spPr>
          <a:xfrm>
            <a:off x="8778240" y="3249295"/>
            <a:ext cx="3388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>
                <a:solidFill>
                  <a:srgbClr val="0070C0"/>
                </a:solidFill>
                <a:latin typeface="+mj-lt"/>
              </a:rPr>
              <a:t>Springboot</a:t>
            </a:r>
            <a:r>
              <a:rPr lang="zh-CN" altLang="en-US" sz="1600" b="1" dirty="0">
                <a:solidFill>
                  <a:srgbClr val="0070C0"/>
                </a:solidFill>
                <a:latin typeface="+mj-lt"/>
              </a:rPr>
              <a:t>后端开发和前后端调试</a:t>
            </a:r>
            <a:endParaRPr lang="zh-CN" altLang="en-US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7" name="文本框 37"/>
          <p:cNvSpPr txBox="1"/>
          <p:nvPr/>
        </p:nvSpPr>
        <p:spPr>
          <a:xfrm>
            <a:off x="8777964" y="1664114"/>
            <a:ext cx="226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B050"/>
                </a:solidFill>
                <a:latin typeface="+mj-lt"/>
              </a:rPr>
              <a:t>郑凯林</a:t>
            </a:r>
            <a:endParaRPr lang="zh-CN" altLang="en-US" sz="16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8" name="圆角矩形 11"/>
          <p:cNvSpPr/>
          <p:nvPr/>
        </p:nvSpPr>
        <p:spPr>
          <a:xfrm>
            <a:off x="7561923" y="1574238"/>
            <a:ext cx="867225" cy="867224"/>
          </a:xfrm>
          <a:prstGeom prst="round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Freeform 9"/>
          <p:cNvSpPr>
            <a:spLocks noEditPoints="1"/>
          </p:cNvSpPr>
          <p:nvPr/>
        </p:nvSpPr>
        <p:spPr bwMode="auto">
          <a:xfrm>
            <a:off x="7711378" y="1772563"/>
            <a:ext cx="568314" cy="470573"/>
          </a:xfrm>
          <a:custGeom>
            <a:avLst/>
            <a:gdLst>
              <a:gd name="T0" fmla="*/ 1197 w 1907"/>
              <a:gd name="T1" fmla="*/ 1489 h 1579"/>
              <a:gd name="T2" fmla="*/ 1173 w 1907"/>
              <a:gd name="T3" fmla="*/ 1460 h 1579"/>
              <a:gd name="T4" fmla="*/ 1168 w 1907"/>
              <a:gd name="T5" fmla="*/ 1360 h 1579"/>
              <a:gd name="T6" fmla="*/ 1011 w 1907"/>
              <a:gd name="T7" fmla="*/ 1360 h 1579"/>
              <a:gd name="T8" fmla="*/ 906 w 1907"/>
              <a:gd name="T9" fmla="*/ 1360 h 1579"/>
              <a:gd name="T10" fmla="*/ 744 w 1907"/>
              <a:gd name="T11" fmla="*/ 1360 h 1579"/>
              <a:gd name="T12" fmla="*/ 739 w 1907"/>
              <a:gd name="T13" fmla="*/ 1460 h 1579"/>
              <a:gd name="T14" fmla="*/ 715 w 1907"/>
              <a:gd name="T15" fmla="*/ 1489 h 1579"/>
              <a:gd name="T16" fmla="*/ 630 w 1907"/>
              <a:gd name="T17" fmla="*/ 1565 h 1579"/>
              <a:gd name="T18" fmla="*/ 644 w 1907"/>
              <a:gd name="T19" fmla="*/ 1579 h 1579"/>
              <a:gd name="T20" fmla="*/ 906 w 1907"/>
              <a:gd name="T21" fmla="*/ 1579 h 1579"/>
              <a:gd name="T22" fmla="*/ 1011 w 1907"/>
              <a:gd name="T23" fmla="*/ 1579 h 1579"/>
              <a:gd name="T24" fmla="*/ 1268 w 1907"/>
              <a:gd name="T25" fmla="*/ 1579 h 1579"/>
              <a:gd name="T26" fmla="*/ 1283 w 1907"/>
              <a:gd name="T27" fmla="*/ 1565 h 1579"/>
              <a:gd name="T28" fmla="*/ 1197 w 1907"/>
              <a:gd name="T29" fmla="*/ 1489 h 1579"/>
              <a:gd name="T30" fmla="*/ 1197 w 1907"/>
              <a:gd name="T31" fmla="*/ 1489 h 1579"/>
              <a:gd name="T32" fmla="*/ 1850 w 1907"/>
              <a:gd name="T33" fmla="*/ 0 h 1579"/>
              <a:gd name="T34" fmla="*/ 57 w 1907"/>
              <a:gd name="T35" fmla="*/ 0 h 1579"/>
              <a:gd name="T36" fmla="*/ 0 w 1907"/>
              <a:gd name="T37" fmla="*/ 57 h 1579"/>
              <a:gd name="T38" fmla="*/ 0 w 1907"/>
              <a:gd name="T39" fmla="*/ 1264 h 1579"/>
              <a:gd name="T40" fmla="*/ 57 w 1907"/>
              <a:gd name="T41" fmla="*/ 1321 h 1579"/>
              <a:gd name="T42" fmla="*/ 1850 w 1907"/>
              <a:gd name="T43" fmla="*/ 1321 h 1579"/>
              <a:gd name="T44" fmla="*/ 1907 w 1907"/>
              <a:gd name="T45" fmla="*/ 1264 h 1579"/>
              <a:gd name="T46" fmla="*/ 1907 w 1907"/>
              <a:gd name="T47" fmla="*/ 57 h 1579"/>
              <a:gd name="T48" fmla="*/ 1850 w 1907"/>
              <a:gd name="T49" fmla="*/ 0 h 1579"/>
              <a:gd name="T50" fmla="*/ 1817 w 1907"/>
              <a:gd name="T51" fmla="*/ 1083 h 1579"/>
              <a:gd name="T52" fmla="*/ 91 w 1907"/>
              <a:gd name="T53" fmla="*/ 1083 h 1579"/>
              <a:gd name="T54" fmla="*/ 91 w 1907"/>
              <a:gd name="T55" fmla="*/ 95 h 1579"/>
              <a:gd name="T56" fmla="*/ 1817 w 1907"/>
              <a:gd name="T57" fmla="*/ 95 h 1579"/>
              <a:gd name="T58" fmla="*/ 1817 w 1907"/>
              <a:gd name="T59" fmla="*/ 1083 h 1579"/>
              <a:gd name="T60" fmla="*/ 1817 w 1907"/>
              <a:gd name="T61" fmla="*/ 1083 h 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7" h="1579">
                <a:moveTo>
                  <a:pt x="1197" y="1489"/>
                </a:moveTo>
                <a:cubicBezTo>
                  <a:pt x="1197" y="1489"/>
                  <a:pt x="1178" y="1469"/>
                  <a:pt x="1173" y="1460"/>
                </a:cubicBezTo>
                <a:cubicBezTo>
                  <a:pt x="1168" y="1441"/>
                  <a:pt x="1168" y="1384"/>
                  <a:pt x="1168" y="1360"/>
                </a:cubicBezTo>
                <a:cubicBezTo>
                  <a:pt x="1011" y="1360"/>
                  <a:pt x="1011" y="1360"/>
                  <a:pt x="1011" y="1360"/>
                </a:cubicBezTo>
                <a:cubicBezTo>
                  <a:pt x="906" y="1360"/>
                  <a:pt x="906" y="1360"/>
                  <a:pt x="906" y="1360"/>
                </a:cubicBezTo>
                <a:cubicBezTo>
                  <a:pt x="744" y="1360"/>
                  <a:pt x="744" y="1360"/>
                  <a:pt x="744" y="1360"/>
                </a:cubicBezTo>
                <a:cubicBezTo>
                  <a:pt x="744" y="1384"/>
                  <a:pt x="749" y="1441"/>
                  <a:pt x="739" y="1460"/>
                </a:cubicBezTo>
                <a:cubicBezTo>
                  <a:pt x="734" y="1469"/>
                  <a:pt x="715" y="1489"/>
                  <a:pt x="715" y="1489"/>
                </a:cubicBezTo>
                <a:cubicBezTo>
                  <a:pt x="630" y="1565"/>
                  <a:pt x="630" y="1565"/>
                  <a:pt x="630" y="1565"/>
                </a:cubicBezTo>
                <a:cubicBezTo>
                  <a:pt x="630" y="1574"/>
                  <a:pt x="639" y="1579"/>
                  <a:pt x="644" y="1579"/>
                </a:cubicBezTo>
                <a:cubicBezTo>
                  <a:pt x="906" y="1579"/>
                  <a:pt x="906" y="1579"/>
                  <a:pt x="906" y="1579"/>
                </a:cubicBezTo>
                <a:cubicBezTo>
                  <a:pt x="1011" y="1579"/>
                  <a:pt x="1011" y="1579"/>
                  <a:pt x="1011" y="1579"/>
                </a:cubicBezTo>
                <a:cubicBezTo>
                  <a:pt x="1268" y="1579"/>
                  <a:pt x="1268" y="1579"/>
                  <a:pt x="1268" y="1579"/>
                </a:cubicBezTo>
                <a:cubicBezTo>
                  <a:pt x="1273" y="1579"/>
                  <a:pt x="1283" y="1574"/>
                  <a:pt x="1283" y="1565"/>
                </a:cubicBezTo>
                <a:cubicBezTo>
                  <a:pt x="1197" y="1489"/>
                  <a:pt x="1197" y="1489"/>
                  <a:pt x="1197" y="1489"/>
                </a:cubicBezTo>
                <a:cubicBezTo>
                  <a:pt x="1197" y="1489"/>
                  <a:pt x="1197" y="1489"/>
                  <a:pt x="1197" y="1489"/>
                </a:cubicBezTo>
                <a:close/>
                <a:moveTo>
                  <a:pt x="1850" y="0"/>
                </a:moveTo>
                <a:cubicBezTo>
                  <a:pt x="57" y="0"/>
                  <a:pt x="57" y="0"/>
                  <a:pt x="57" y="0"/>
                </a:cubicBezTo>
                <a:cubicBezTo>
                  <a:pt x="24" y="0"/>
                  <a:pt x="0" y="23"/>
                  <a:pt x="0" y="57"/>
                </a:cubicBezTo>
                <a:cubicBezTo>
                  <a:pt x="0" y="1264"/>
                  <a:pt x="0" y="1264"/>
                  <a:pt x="0" y="1264"/>
                </a:cubicBezTo>
                <a:cubicBezTo>
                  <a:pt x="0" y="1298"/>
                  <a:pt x="24" y="1321"/>
                  <a:pt x="57" y="1321"/>
                </a:cubicBezTo>
                <a:cubicBezTo>
                  <a:pt x="1850" y="1321"/>
                  <a:pt x="1850" y="1321"/>
                  <a:pt x="1850" y="1321"/>
                </a:cubicBezTo>
                <a:cubicBezTo>
                  <a:pt x="1884" y="1321"/>
                  <a:pt x="1907" y="1298"/>
                  <a:pt x="1907" y="1264"/>
                </a:cubicBezTo>
                <a:cubicBezTo>
                  <a:pt x="1907" y="57"/>
                  <a:pt x="1907" y="57"/>
                  <a:pt x="1907" y="57"/>
                </a:cubicBezTo>
                <a:cubicBezTo>
                  <a:pt x="1907" y="23"/>
                  <a:pt x="1884" y="0"/>
                  <a:pt x="1850" y="0"/>
                </a:cubicBezTo>
                <a:close/>
                <a:moveTo>
                  <a:pt x="1817" y="1083"/>
                </a:moveTo>
                <a:cubicBezTo>
                  <a:pt x="91" y="1083"/>
                  <a:pt x="91" y="1083"/>
                  <a:pt x="91" y="1083"/>
                </a:cubicBezTo>
                <a:cubicBezTo>
                  <a:pt x="91" y="95"/>
                  <a:pt x="91" y="95"/>
                  <a:pt x="91" y="95"/>
                </a:cubicBezTo>
                <a:cubicBezTo>
                  <a:pt x="1817" y="95"/>
                  <a:pt x="1817" y="95"/>
                  <a:pt x="1817" y="95"/>
                </a:cubicBezTo>
                <a:cubicBezTo>
                  <a:pt x="1817" y="1083"/>
                  <a:pt x="1817" y="1083"/>
                  <a:pt x="1817" y="1083"/>
                </a:cubicBezTo>
                <a:cubicBezTo>
                  <a:pt x="1817" y="1083"/>
                  <a:pt x="1817" y="1083"/>
                  <a:pt x="1817" y="10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0" name="文本框 37"/>
          <p:cNvSpPr txBox="1"/>
          <p:nvPr/>
        </p:nvSpPr>
        <p:spPr>
          <a:xfrm>
            <a:off x="8778240" y="2002790"/>
            <a:ext cx="28130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>
                <a:solidFill>
                  <a:srgbClr val="00B050"/>
                </a:solidFill>
                <a:latin typeface="+mj-lt"/>
              </a:rPr>
              <a:t>vue</a:t>
            </a:r>
            <a:r>
              <a:rPr lang="zh-CN" altLang="en-US" sz="1600" b="1" dirty="0">
                <a:solidFill>
                  <a:srgbClr val="00B050"/>
                </a:solidFill>
                <a:latin typeface="+mj-lt"/>
              </a:rPr>
              <a:t>前端开发和前后端调试</a:t>
            </a:r>
            <a:endParaRPr lang="zh-CN" altLang="en-US" sz="16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33" name="圆角矩形 12"/>
          <p:cNvSpPr/>
          <p:nvPr/>
        </p:nvSpPr>
        <p:spPr>
          <a:xfrm>
            <a:off x="7562034" y="4168105"/>
            <a:ext cx="867225" cy="867224"/>
          </a:xfrm>
          <a:prstGeom prst="round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任意多边形 26"/>
          <p:cNvSpPr/>
          <p:nvPr/>
        </p:nvSpPr>
        <p:spPr>
          <a:xfrm>
            <a:off x="7813462" y="4334199"/>
            <a:ext cx="305669" cy="537575"/>
          </a:xfrm>
          <a:custGeom>
            <a:avLst/>
            <a:gdLst>
              <a:gd name="connsiteX0" fmla="*/ 647699 w 1270000"/>
              <a:gd name="connsiteY0" fmla="*/ 1724025 h 1879600"/>
              <a:gd name="connsiteX1" fmla="*/ 593724 w 1270000"/>
              <a:gd name="connsiteY1" fmla="*/ 1778000 h 1879600"/>
              <a:gd name="connsiteX2" fmla="*/ 647699 w 1270000"/>
              <a:gd name="connsiteY2" fmla="*/ 1831975 h 1879600"/>
              <a:gd name="connsiteX3" fmla="*/ 701674 w 1270000"/>
              <a:gd name="connsiteY3" fmla="*/ 1778000 h 1879600"/>
              <a:gd name="connsiteX4" fmla="*/ 647699 w 1270000"/>
              <a:gd name="connsiteY4" fmla="*/ 1724025 h 1879600"/>
              <a:gd name="connsiteX5" fmla="*/ 68263 w 1270000"/>
              <a:gd name="connsiteY5" fmla="*/ 196850 h 1879600"/>
              <a:gd name="connsiteX6" fmla="*/ 68263 w 1270000"/>
              <a:gd name="connsiteY6" fmla="*/ 1658938 h 1879600"/>
              <a:gd name="connsiteX7" fmla="*/ 1201738 w 1270000"/>
              <a:gd name="connsiteY7" fmla="*/ 1658938 h 1879600"/>
              <a:gd name="connsiteX8" fmla="*/ 1201738 w 1270000"/>
              <a:gd name="connsiteY8" fmla="*/ 196850 h 1879600"/>
              <a:gd name="connsiteX9" fmla="*/ 650875 w 1270000"/>
              <a:gd name="connsiteY9" fmla="*/ 85410 h 1879600"/>
              <a:gd name="connsiteX10" fmla="*/ 628015 w 1270000"/>
              <a:gd name="connsiteY10" fmla="*/ 108270 h 1879600"/>
              <a:gd name="connsiteX11" fmla="*/ 650875 w 1270000"/>
              <a:gd name="connsiteY11" fmla="*/ 131130 h 1879600"/>
              <a:gd name="connsiteX12" fmla="*/ 673735 w 1270000"/>
              <a:gd name="connsiteY12" fmla="*/ 108270 h 1879600"/>
              <a:gd name="connsiteX13" fmla="*/ 650875 w 1270000"/>
              <a:gd name="connsiteY13" fmla="*/ 85410 h 1879600"/>
              <a:gd name="connsiteX14" fmla="*/ 100546 w 1270000"/>
              <a:gd name="connsiteY14" fmla="*/ 0 h 1879600"/>
              <a:gd name="connsiteX15" fmla="*/ 1169454 w 1270000"/>
              <a:gd name="connsiteY15" fmla="*/ 0 h 1879600"/>
              <a:gd name="connsiteX16" fmla="*/ 1270000 w 1270000"/>
              <a:gd name="connsiteY16" fmla="*/ 100546 h 1879600"/>
              <a:gd name="connsiteX17" fmla="*/ 1270000 w 1270000"/>
              <a:gd name="connsiteY17" fmla="*/ 1779054 h 1879600"/>
              <a:gd name="connsiteX18" fmla="*/ 1169454 w 1270000"/>
              <a:gd name="connsiteY18" fmla="*/ 1879600 h 1879600"/>
              <a:gd name="connsiteX19" fmla="*/ 100546 w 1270000"/>
              <a:gd name="connsiteY19" fmla="*/ 1879600 h 1879600"/>
              <a:gd name="connsiteX20" fmla="*/ 0 w 1270000"/>
              <a:gd name="connsiteY20" fmla="*/ 1779054 h 1879600"/>
              <a:gd name="connsiteX21" fmla="*/ 0 w 1270000"/>
              <a:gd name="connsiteY21" fmla="*/ 100546 h 1879600"/>
              <a:gd name="connsiteX22" fmla="*/ 100546 w 1270000"/>
              <a:gd name="connsiteY22" fmla="*/ 0 h 187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70000" h="1879600">
                <a:moveTo>
                  <a:pt x="647699" y="1724025"/>
                </a:moveTo>
                <a:cubicBezTo>
                  <a:pt x="617889" y="1724025"/>
                  <a:pt x="593724" y="1748190"/>
                  <a:pt x="593724" y="1778000"/>
                </a:cubicBezTo>
                <a:cubicBezTo>
                  <a:pt x="593724" y="1807810"/>
                  <a:pt x="617889" y="1831975"/>
                  <a:pt x="647699" y="1831975"/>
                </a:cubicBezTo>
                <a:cubicBezTo>
                  <a:pt x="677509" y="1831975"/>
                  <a:pt x="701674" y="1807810"/>
                  <a:pt x="701674" y="1778000"/>
                </a:cubicBezTo>
                <a:cubicBezTo>
                  <a:pt x="701674" y="1748190"/>
                  <a:pt x="677509" y="1724025"/>
                  <a:pt x="647699" y="1724025"/>
                </a:cubicBezTo>
                <a:close/>
                <a:moveTo>
                  <a:pt x="68263" y="196850"/>
                </a:moveTo>
                <a:lnTo>
                  <a:pt x="68263" y="1658938"/>
                </a:lnTo>
                <a:lnTo>
                  <a:pt x="1201738" y="1658938"/>
                </a:lnTo>
                <a:lnTo>
                  <a:pt x="1201738" y="196850"/>
                </a:lnTo>
                <a:close/>
                <a:moveTo>
                  <a:pt x="650875" y="85410"/>
                </a:moveTo>
                <a:cubicBezTo>
                  <a:pt x="638250" y="85410"/>
                  <a:pt x="628015" y="95645"/>
                  <a:pt x="628015" y="108270"/>
                </a:cubicBezTo>
                <a:cubicBezTo>
                  <a:pt x="628015" y="120895"/>
                  <a:pt x="638250" y="131130"/>
                  <a:pt x="650875" y="131130"/>
                </a:cubicBezTo>
                <a:cubicBezTo>
                  <a:pt x="663500" y="131130"/>
                  <a:pt x="673735" y="120895"/>
                  <a:pt x="673735" y="108270"/>
                </a:cubicBezTo>
                <a:cubicBezTo>
                  <a:pt x="673735" y="95645"/>
                  <a:pt x="663500" y="85410"/>
                  <a:pt x="650875" y="85410"/>
                </a:cubicBezTo>
                <a:close/>
                <a:moveTo>
                  <a:pt x="100546" y="0"/>
                </a:moveTo>
                <a:lnTo>
                  <a:pt x="1169454" y="0"/>
                </a:lnTo>
                <a:cubicBezTo>
                  <a:pt x="1224984" y="0"/>
                  <a:pt x="1270000" y="45016"/>
                  <a:pt x="1270000" y="100546"/>
                </a:cubicBezTo>
                <a:lnTo>
                  <a:pt x="1270000" y="1779054"/>
                </a:lnTo>
                <a:cubicBezTo>
                  <a:pt x="1270000" y="1834584"/>
                  <a:pt x="1224984" y="1879600"/>
                  <a:pt x="1169454" y="1879600"/>
                </a:cubicBezTo>
                <a:lnTo>
                  <a:pt x="100546" y="1879600"/>
                </a:lnTo>
                <a:cubicBezTo>
                  <a:pt x="45016" y="1879600"/>
                  <a:pt x="0" y="1834584"/>
                  <a:pt x="0" y="1779054"/>
                </a:cubicBezTo>
                <a:lnTo>
                  <a:pt x="0" y="100546"/>
                </a:lnTo>
                <a:cubicBezTo>
                  <a:pt x="0" y="45016"/>
                  <a:pt x="45016" y="0"/>
                  <a:pt x="1005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7"/>
          <p:cNvSpPr txBox="1"/>
          <p:nvPr/>
        </p:nvSpPr>
        <p:spPr>
          <a:xfrm>
            <a:off x="8778075" y="4334537"/>
            <a:ext cx="226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rgbClr val="FFC000"/>
                </a:solidFill>
                <a:latin typeface="+mj-lt"/>
              </a:rPr>
              <a:t>邹少端、游凯欣</a:t>
            </a:r>
            <a:endParaRPr lang="zh-CN" altLang="en-US" sz="16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7" name="文本框 37"/>
          <p:cNvSpPr txBox="1"/>
          <p:nvPr/>
        </p:nvSpPr>
        <p:spPr>
          <a:xfrm>
            <a:off x="8778240" y="4698365"/>
            <a:ext cx="3045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>
                <a:solidFill>
                  <a:srgbClr val="FFC000"/>
                </a:solidFill>
                <a:latin typeface="+mj-lt"/>
              </a:rPr>
              <a:t>UI</a:t>
            </a:r>
            <a:r>
              <a:rPr lang="zh-CN" altLang="en-US" sz="1600" b="1" dirty="0">
                <a:solidFill>
                  <a:srgbClr val="FFC000"/>
                </a:solidFill>
                <a:latin typeface="+mj-lt"/>
              </a:rPr>
              <a:t>界面设计及数据库设计</a:t>
            </a:r>
            <a:endParaRPr lang="zh-CN" altLang="en-US" sz="1600" b="1" dirty="0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2012" y="998428"/>
            <a:ext cx="5815980" cy="769441"/>
            <a:chOff x="4076957" y="2717800"/>
            <a:chExt cx="5815980" cy="769441"/>
          </a:xfrm>
        </p:grpSpPr>
        <p:sp>
          <p:nvSpPr>
            <p:cNvPr id="4" name="矩形 3"/>
            <p:cNvSpPr/>
            <p:nvPr/>
          </p:nvSpPr>
          <p:spPr>
            <a:xfrm>
              <a:off x="4735482" y="2840911"/>
              <a:ext cx="5157455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/>
                <a:t>项目介绍</a:t>
              </a:r>
              <a:endParaRPr lang="zh-CN" altLang="en-US" sz="2800" dirty="0"/>
            </a:p>
          </p:txBody>
        </p:sp>
        <p:sp>
          <p:nvSpPr>
            <p:cNvPr id="5" name="TextBox 18"/>
            <p:cNvSpPr txBox="1"/>
            <p:nvPr/>
          </p:nvSpPr>
          <p:spPr>
            <a:xfrm>
              <a:off x="4076957" y="2717800"/>
              <a:ext cx="173449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4400" dirty="0">
                  <a:solidFill>
                    <a:sysClr val="windowText" lastClr="000000"/>
                  </a:solidFill>
                </a:rPr>
                <a:t>|</a:t>
              </a:r>
              <a:endParaRPr lang="zh-CN" altLang="en-US" sz="4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708150" y="1954530"/>
            <a:ext cx="9634220" cy="1383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800" b="1">
                <a:solidFill>
                  <a:schemeClr val="accent4"/>
                </a:solidFill>
                <a:effectLst/>
              </a:rPr>
              <a:t>在线商城</a:t>
            </a:r>
            <a:endParaRPr lang="zh-CN" altLang="en-US" sz="2800" b="1">
              <a:solidFill>
                <a:schemeClr val="accent4"/>
              </a:solidFill>
              <a:effectLst/>
            </a:endParaRPr>
          </a:p>
          <a:p>
            <a:r>
              <a:rPr lang="zh-CN" altLang="en-US" sz="2800" b="1">
                <a:solidFill>
                  <a:schemeClr val="accent4"/>
                </a:solidFill>
                <a:effectLst/>
              </a:rPr>
              <a:t>主要由顶部导航栏、头部、主导航栏、内容区域、服务链接、页脚组成。</a:t>
            </a:r>
            <a:endParaRPr lang="zh-CN" altLang="en-US" sz="2800" b="1">
              <a:solidFill>
                <a:schemeClr val="accent4"/>
              </a:solidFill>
              <a:effectLst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1880" y="4385945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800100" progId="Package">
                  <p:embed/>
                </p:oleObj>
              </mc:Choice>
              <mc:Fallback>
                <p:oleObj name="" showAsIcon="1" r:id="rId1" imgW="971550" imgH="8001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1880" y="4385945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10815" y="4385945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3" imgW="971550" imgH="800100" progId="Package">
                  <p:embed/>
                </p:oleObj>
              </mc:Choice>
              <mc:Fallback>
                <p:oleObj name="" showAsIcon="1" r:id="rId3" imgW="971550" imgH="800100" progId="Package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0815" y="4385945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02430" y="4385945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showAsIcon="1" r:id="rId5" imgW="971550" imgH="800100" progId="Package">
                  <p:embed/>
                </p:oleObj>
              </mc:Choice>
              <mc:Fallback>
                <p:oleObj name="" showAsIcon="1" r:id="rId5" imgW="971550" imgH="800100" progId="Package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02430" y="4385945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95620" y="4385945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showAsIcon="1" r:id="rId7" imgW="971550" imgH="800100" progId="Package">
                  <p:embed/>
                </p:oleObj>
              </mc:Choice>
              <mc:Fallback>
                <p:oleObj name="" showAsIcon="1" r:id="rId7" imgW="971550" imgH="800100" progId="Package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95620" y="4385945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18525" y="4385945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showAsIcon="1" r:id="rId9" imgW="971550" imgH="800100" progId="Package">
                  <p:embed/>
                </p:oleObj>
              </mc:Choice>
              <mc:Fallback>
                <p:oleObj name="" showAsIcon="1" r:id="rId9" imgW="971550" imgH="800100" progId="Package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18525" y="4385945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35470" y="4385945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showAsIcon="1" r:id="rId11" imgW="971550" imgH="800100" progId="Package">
                  <p:embed/>
                </p:oleObj>
              </mc:Choice>
              <mc:Fallback>
                <p:oleObj name="" showAsIcon="1" r:id="rId11" imgW="971550" imgH="800100" progId="Package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35470" y="4385945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20275" y="4385945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showAsIcon="1" r:id="rId13" imgW="971550" imgH="800100" progId="Package">
                  <p:embed/>
                </p:oleObj>
              </mc:Choice>
              <mc:Fallback>
                <p:oleObj name="" showAsIcon="1" r:id="rId13" imgW="971550" imgH="800100" progId="Package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820275" y="4385945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7114" y="804893"/>
            <a:ext cx="199644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前端</a:t>
            </a:r>
            <a:r>
              <a:rPr lang="en-US" altLang="zh-CN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altLang="zh-CN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ue</a:t>
            </a:r>
            <a:endParaRPr lang="en-US" altLang="zh-CN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7114" y="893642"/>
            <a:ext cx="0" cy="5312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2700000">
            <a:off x="601982" y="2098278"/>
            <a:ext cx="1073373" cy="1073373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/>
          </a:p>
        </p:txBody>
      </p:sp>
      <p:sp>
        <p:nvSpPr>
          <p:cNvPr id="22" name="矩形 21"/>
          <p:cNvSpPr/>
          <p:nvPr/>
        </p:nvSpPr>
        <p:spPr>
          <a:xfrm rot="2700000">
            <a:off x="601982" y="4668682"/>
            <a:ext cx="1073373" cy="1073373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/>
          </a:p>
        </p:txBody>
      </p:sp>
      <p:grpSp>
        <p:nvGrpSpPr>
          <p:cNvPr id="36" name="组合 35"/>
          <p:cNvGrpSpPr/>
          <p:nvPr/>
        </p:nvGrpSpPr>
        <p:grpSpPr>
          <a:xfrm>
            <a:off x="873190" y="2395774"/>
            <a:ext cx="530955" cy="476264"/>
            <a:chOff x="1233488" y="3844926"/>
            <a:chExt cx="739775" cy="663575"/>
          </a:xfrm>
          <a:solidFill>
            <a:schemeClr val="bg1"/>
          </a:solidFill>
        </p:grpSpPr>
        <p:sp>
          <p:nvSpPr>
            <p:cNvPr id="37" name="Freeform 7"/>
            <p:cNvSpPr/>
            <p:nvPr/>
          </p:nvSpPr>
          <p:spPr bwMode="auto">
            <a:xfrm>
              <a:off x="1233488" y="4456113"/>
              <a:ext cx="52388" cy="52388"/>
            </a:xfrm>
            <a:custGeom>
              <a:avLst/>
              <a:gdLst>
                <a:gd name="T0" fmla="*/ 10 w 14"/>
                <a:gd name="T1" fmla="*/ 6 h 14"/>
                <a:gd name="T2" fmla="*/ 8 w 14"/>
                <a:gd name="T3" fmla="*/ 6 h 14"/>
                <a:gd name="T4" fmla="*/ 8 w 14"/>
                <a:gd name="T5" fmla="*/ 5 h 14"/>
                <a:gd name="T6" fmla="*/ 4 w 14"/>
                <a:gd name="T7" fmla="*/ 0 h 14"/>
                <a:gd name="T8" fmla="*/ 0 w 14"/>
                <a:gd name="T9" fmla="*/ 5 h 14"/>
                <a:gd name="T10" fmla="*/ 0 w 14"/>
                <a:gd name="T11" fmla="*/ 10 h 14"/>
                <a:gd name="T12" fmla="*/ 4 w 14"/>
                <a:gd name="T13" fmla="*/ 14 h 14"/>
                <a:gd name="T14" fmla="*/ 10 w 14"/>
                <a:gd name="T15" fmla="*/ 14 h 14"/>
                <a:gd name="T16" fmla="*/ 14 w 14"/>
                <a:gd name="T17" fmla="*/ 10 h 14"/>
                <a:gd name="T18" fmla="*/ 10 w 14"/>
                <a:gd name="T1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10" y="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2"/>
                    <a:pt x="7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2" y="14"/>
                    <a:pt x="4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4"/>
                    <a:pt x="14" y="12"/>
                    <a:pt x="14" y="10"/>
                  </a:cubicBezTo>
                  <a:cubicBezTo>
                    <a:pt x="14" y="8"/>
                    <a:pt x="12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1233488" y="4351338"/>
              <a:ext cx="30163" cy="68263"/>
            </a:xfrm>
            <a:custGeom>
              <a:avLst/>
              <a:gdLst>
                <a:gd name="T0" fmla="*/ 4 w 8"/>
                <a:gd name="T1" fmla="*/ 18 h 18"/>
                <a:gd name="T2" fmla="*/ 8 w 8"/>
                <a:gd name="T3" fmla="*/ 14 h 18"/>
                <a:gd name="T4" fmla="*/ 8 w 8"/>
                <a:gd name="T5" fmla="*/ 4 h 18"/>
                <a:gd name="T6" fmla="*/ 4 w 8"/>
                <a:gd name="T7" fmla="*/ 0 h 18"/>
                <a:gd name="T8" fmla="*/ 0 w 8"/>
                <a:gd name="T9" fmla="*/ 4 h 18"/>
                <a:gd name="T10" fmla="*/ 0 w 8"/>
                <a:gd name="T11" fmla="*/ 14 h 18"/>
                <a:gd name="T12" fmla="*/ 4 w 8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8">
                  <a:moveTo>
                    <a:pt x="4" y="18"/>
                  </a:moveTo>
                  <a:cubicBezTo>
                    <a:pt x="7" y="18"/>
                    <a:pt x="8" y="16"/>
                    <a:pt x="8" y="1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2" y="18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9"/>
            <p:cNvSpPr/>
            <p:nvPr/>
          </p:nvSpPr>
          <p:spPr bwMode="auto">
            <a:xfrm>
              <a:off x="1233488" y="4241801"/>
              <a:ext cx="30163" cy="68263"/>
            </a:xfrm>
            <a:custGeom>
              <a:avLst/>
              <a:gdLst>
                <a:gd name="T0" fmla="*/ 4 w 8"/>
                <a:gd name="T1" fmla="*/ 18 h 18"/>
                <a:gd name="T2" fmla="*/ 8 w 8"/>
                <a:gd name="T3" fmla="*/ 14 h 18"/>
                <a:gd name="T4" fmla="*/ 8 w 8"/>
                <a:gd name="T5" fmla="*/ 5 h 18"/>
                <a:gd name="T6" fmla="*/ 4 w 8"/>
                <a:gd name="T7" fmla="*/ 0 h 18"/>
                <a:gd name="T8" fmla="*/ 0 w 8"/>
                <a:gd name="T9" fmla="*/ 5 h 18"/>
                <a:gd name="T10" fmla="*/ 0 w 8"/>
                <a:gd name="T11" fmla="*/ 14 h 18"/>
                <a:gd name="T12" fmla="*/ 4 w 8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8">
                  <a:moveTo>
                    <a:pt x="4" y="18"/>
                  </a:moveTo>
                  <a:cubicBezTo>
                    <a:pt x="7" y="18"/>
                    <a:pt x="8" y="16"/>
                    <a:pt x="8" y="1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2"/>
                    <a:pt x="7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2" y="18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1233488" y="4152901"/>
              <a:ext cx="52388" cy="52388"/>
            </a:xfrm>
            <a:custGeom>
              <a:avLst/>
              <a:gdLst>
                <a:gd name="T0" fmla="*/ 10 w 14"/>
                <a:gd name="T1" fmla="*/ 0 h 14"/>
                <a:gd name="T2" fmla="*/ 4 w 14"/>
                <a:gd name="T3" fmla="*/ 0 h 14"/>
                <a:gd name="T4" fmla="*/ 0 w 14"/>
                <a:gd name="T5" fmla="*/ 4 h 14"/>
                <a:gd name="T6" fmla="*/ 0 w 14"/>
                <a:gd name="T7" fmla="*/ 10 h 14"/>
                <a:gd name="T8" fmla="*/ 4 w 14"/>
                <a:gd name="T9" fmla="*/ 14 h 14"/>
                <a:gd name="T10" fmla="*/ 8 w 14"/>
                <a:gd name="T11" fmla="*/ 10 h 14"/>
                <a:gd name="T12" fmla="*/ 8 w 14"/>
                <a:gd name="T13" fmla="*/ 8 h 14"/>
                <a:gd name="T14" fmla="*/ 10 w 14"/>
                <a:gd name="T15" fmla="*/ 8 h 14"/>
                <a:gd name="T16" fmla="*/ 14 w 14"/>
                <a:gd name="T17" fmla="*/ 4 h 14"/>
                <a:gd name="T18" fmla="*/ 10 w 1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1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2" y="14"/>
                    <a:pt x="4" y="14"/>
                  </a:cubicBezTo>
                  <a:cubicBezTo>
                    <a:pt x="7" y="14"/>
                    <a:pt x="8" y="12"/>
                    <a:pt x="8" y="1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2" y="8"/>
                    <a:pt x="14" y="6"/>
                    <a:pt x="14" y="4"/>
                  </a:cubicBezTo>
                  <a:cubicBezTo>
                    <a:pt x="14" y="2"/>
                    <a:pt x="12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1"/>
            <p:cNvSpPr/>
            <p:nvPr/>
          </p:nvSpPr>
          <p:spPr bwMode="auto">
            <a:xfrm>
              <a:off x="1676400" y="4456113"/>
              <a:ext cx="52388" cy="52388"/>
            </a:xfrm>
            <a:custGeom>
              <a:avLst/>
              <a:gdLst>
                <a:gd name="T0" fmla="*/ 10 w 14"/>
                <a:gd name="T1" fmla="*/ 0 h 14"/>
                <a:gd name="T2" fmla="*/ 5 w 14"/>
                <a:gd name="T3" fmla="*/ 5 h 14"/>
                <a:gd name="T4" fmla="*/ 5 w 14"/>
                <a:gd name="T5" fmla="*/ 6 h 14"/>
                <a:gd name="T6" fmla="*/ 4 w 14"/>
                <a:gd name="T7" fmla="*/ 6 h 14"/>
                <a:gd name="T8" fmla="*/ 0 w 14"/>
                <a:gd name="T9" fmla="*/ 10 h 14"/>
                <a:gd name="T10" fmla="*/ 4 w 14"/>
                <a:gd name="T11" fmla="*/ 14 h 14"/>
                <a:gd name="T12" fmla="*/ 10 w 14"/>
                <a:gd name="T13" fmla="*/ 14 h 14"/>
                <a:gd name="T14" fmla="*/ 14 w 14"/>
                <a:gd name="T15" fmla="*/ 10 h 14"/>
                <a:gd name="T16" fmla="*/ 14 w 14"/>
                <a:gd name="T17" fmla="*/ 5 h 14"/>
                <a:gd name="T18" fmla="*/ 10 w 1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10" y="0"/>
                  </a:moveTo>
                  <a:cubicBezTo>
                    <a:pt x="7" y="0"/>
                    <a:pt x="5" y="2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8"/>
                    <a:pt x="0" y="10"/>
                  </a:cubicBezTo>
                  <a:cubicBezTo>
                    <a:pt x="0" y="12"/>
                    <a:pt x="2" y="14"/>
                    <a:pt x="4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4"/>
                    <a:pt x="14" y="12"/>
                    <a:pt x="14" y="1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2"/>
                    <a:pt x="12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1447800" y="4479926"/>
              <a:ext cx="66675" cy="28575"/>
            </a:xfrm>
            <a:custGeom>
              <a:avLst/>
              <a:gdLst>
                <a:gd name="T0" fmla="*/ 14 w 18"/>
                <a:gd name="T1" fmla="*/ 0 h 8"/>
                <a:gd name="T2" fmla="*/ 4 w 18"/>
                <a:gd name="T3" fmla="*/ 0 h 8"/>
                <a:gd name="T4" fmla="*/ 0 w 18"/>
                <a:gd name="T5" fmla="*/ 4 h 8"/>
                <a:gd name="T6" fmla="*/ 4 w 18"/>
                <a:gd name="T7" fmla="*/ 8 h 8"/>
                <a:gd name="T8" fmla="*/ 14 w 18"/>
                <a:gd name="T9" fmla="*/ 8 h 8"/>
                <a:gd name="T10" fmla="*/ 18 w 18"/>
                <a:gd name="T11" fmla="*/ 4 h 8"/>
                <a:gd name="T12" fmla="*/ 14 w 18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8">
                  <a:moveTo>
                    <a:pt x="1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6" y="8"/>
                    <a:pt x="18" y="6"/>
                    <a:pt x="18" y="4"/>
                  </a:cubicBezTo>
                  <a:cubicBezTo>
                    <a:pt x="18" y="2"/>
                    <a:pt x="16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1331913" y="4479926"/>
              <a:ext cx="69850" cy="28575"/>
            </a:xfrm>
            <a:custGeom>
              <a:avLst/>
              <a:gdLst>
                <a:gd name="T0" fmla="*/ 14 w 19"/>
                <a:gd name="T1" fmla="*/ 0 h 8"/>
                <a:gd name="T2" fmla="*/ 4 w 19"/>
                <a:gd name="T3" fmla="*/ 0 h 8"/>
                <a:gd name="T4" fmla="*/ 0 w 19"/>
                <a:gd name="T5" fmla="*/ 4 h 8"/>
                <a:gd name="T6" fmla="*/ 4 w 19"/>
                <a:gd name="T7" fmla="*/ 8 h 8"/>
                <a:gd name="T8" fmla="*/ 14 w 19"/>
                <a:gd name="T9" fmla="*/ 8 h 8"/>
                <a:gd name="T10" fmla="*/ 19 w 19"/>
                <a:gd name="T11" fmla="*/ 4 h 8"/>
                <a:gd name="T12" fmla="*/ 14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1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7" y="8"/>
                    <a:pt x="19" y="6"/>
                    <a:pt x="19" y="4"/>
                  </a:cubicBezTo>
                  <a:cubicBezTo>
                    <a:pt x="19" y="2"/>
                    <a:pt x="17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4"/>
            <p:cNvSpPr/>
            <p:nvPr/>
          </p:nvSpPr>
          <p:spPr bwMode="auto">
            <a:xfrm>
              <a:off x="1560513" y="4479926"/>
              <a:ext cx="71438" cy="28575"/>
            </a:xfrm>
            <a:custGeom>
              <a:avLst/>
              <a:gdLst>
                <a:gd name="T0" fmla="*/ 15 w 19"/>
                <a:gd name="T1" fmla="*/ 0 h 8"/>
                <a:gd name="T2" fmla="*/ 4 w 19"/>
                <a:gd name="T3" fmla="*/ 0 h 8"/>
                <a:gd name="T4" fmla="*/ 0 w 19"/>
                <a:gd name="T5" fmla="*/ 4 h 8"/>
                <a:gd name="T6" fmla="*/ 4 w 19"/>
                <a:gd name="T7" fmla="*/ 8 h 8"/>
                <a:gd name="T8" fmla="*/ 15 w 19"/>
                <a:gd name="T9" fmla="*/ 8 h 8"/>
                <a:gd name="T10" fmla="*/ 19 w 19"/>
                <a:gd name="T11" fmla="*/ 4 h 8"/>
                <a:gd name="T12" fmla="*/ 15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1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8"/>
                    <a:pt x="19" y="6"/>
                    <a:pt x="19" y="4"/>
                  </a:cubicBezTo>
                  <a:cubicBezTo>
                    <a:pt x="19" y="2"/>
                    <a:pt x="17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1331913" y="3844926"/>
              <a:ext cx="641350" cy="574675"/>
            </a:xfrm>
            <a:custGeom>
              <a:avLst/>
              <a:gdLst>
                <a:gd name="T0" fmla="*/ 164 w 171"/>
                <a:gd name="T1" fmla="*/ 0 h 153"/>
                <a:gd name="T2" fmla="*/ 15 w 171"/>
                <a:gd name="T3" fmla="*/ 0 h 153"/>
                <a:gd name="T4" fmla="*/ 8 w 171"/>
                <a:gd name="T5" fmla="*/ 7 h 153"/>
                <a:gd name="T6" fmla="*/ 8 w 171"/>
                <a:gd name="T7" fmla="*/ 82 h 153"/>
                <a:gd name="T8" fmla="*/ 4 w 171"/>
                <a:gd name="T9" fmla="*/ 82 h 153"/>
                <a:gd name="T10" fmla="*/ 0 w 171"/>
                <a:gd name="T11" fmla="*/ 86 h 153"/>
                <a:gd name="T12" fmla="*/ 4 w 171"/>
                <a:gd name="T13" fmla="*/ 90 h 153"/>
                <a:gd name="T14" fmla="*/ 8 w 171"/>
                <a:gd name="T15" fmla="*/ 90 h 153"/>
                <a:gd name="T16" fmla="*/ 8 w 171"/>
                <a:gd name="T17" fmla="*/ 131 h 153"/>
                <a:gd name="T18" fmla="*/ 15 w 171"/>
                <a:gd name="T19" fmla="*/ 138 h 153"/>
                <a:gd name="T20" fmla="*/ 98 w 171"/>
                <a:gd name="T21" fmla="*/ 138 h 153"/>
                <a:gd name="T22" fmla="*/ 97 w 171"/>
                <a:gd name="T23" fmla="*/ 139 h 153"/>
                <a:gd name="T24" fmla="*/ 97 w 171"/>
                <a:gd name="T25" fmla="*/ 149 h 153"/>
                <a:gd name="T26" fmla="*/ 102 w 171"/>
                <a:gd name="T27" fmla="*/ 153 h 153"/>
                <a:gd name="T28" fmla="*/ 106 w 171"/>
                <a:gd name="T29" fmla="*/ 149 h 153"/>
                <a:gd name="T30" fmla="*/ 106 w 171"/>
                <a:gd name="T31" fmla="*/ 139 h 153"/>
                <a:gd name="T32" fmla="*/ 105 w 171"/>
                <a:gd name="T33" fmla="*/ 138 h 153"/>
                <a:gd name="T34" fmla="*/ 164 w 171"/>
                <a:gd name="T35" fmla="*/ 138 h 153"/>
                <a:gd name="T36" fmla="*/ 171 w 171"/>
                <a:gd name="T37" fmla="*/ 131 h 153"/>
                <a:gd name="T38" fmla="*/ 171 w 171"/>
                <a:gd name="T39" fmla="*/ 7 h 153"/>
                <a:gd name="T40" fmla="*/ 164 w 171"/>
                <a:gd name="T41" fmla="*/ 0 h 153"/>
                <a:gd name="T42" fmla="*/ 157 w 171"/>
                <a:gd name="T43" fmla="*/ 124 h 153"/>
                <a:gd name="T44" fmla="*/ 22 w 171"/>
                <a:gd name="T45" fmla="*/ 124 h 153"/>
                <a:gd name="T46" fmla="*/ 22 w 171"/>
                <a:gd name="T47" fmla="*/ 14 h 153"/>
                <a:gd name="T48" fmla="*/ 157 w 171"/>
                <a:gd name="T49" fmla="*/ 14 h 153"/>
                <a:gd name="T50" fmla="*/ 157 w 171"/>
                <a:gd name="T51" fmla="*/ 12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1" h="153">
                  <a:moveTo>
                    <a:pt x="16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8" y="3"/>
                    <a:pt x="8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2" y="82"/>
                    <a:pt x="0" y="84"/>
                    <a:pt x="0" y="86"/>
                  </a:cubicBezTo>
                  <a:cubicBezTo>
                    <a:pt x="0" y="88"/>
                    <a:pt x="2" y="90"/>
                    <a:pt x="4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4"/>
                    <a:pt x="11" y="138"/>
                    <a:pt x="15" y="138"/>
                  </a:cubicBezTo>
                  <a:cubicBezTo>
                    <a:pt x="98" y="138"/>
                    <a:pt x="98" y="138"/>
                    <a:pt x="98" y="138"/>
                  </a:cubicBezTo>
                  <a:cubicBezTo>
                    <a:pt x="98" y="138"/>
                    <a:pt x="97" y="139"/>
                    <a:pt x="97" y="139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97" y="151"/>
                    <a:pt x="99" y="153"/>
                    <a:pt x="102" y="153"/>
                  </a:cubicBezTo>
                  <a:cubicBezTo>
                    <a:pt x="104" y="153"/>
                    <a:pt x="106" y="151"/>
                    <a:pt x="106" y="149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106" y="139"/>
                    <a:pt x="106" y="138"/>
                    <a:pt x="105" y="138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68" y="138"/>
                    <a:pt x="171" y="134"/>
                    <a:pt x="171" y="131"/>
                  </a:cubicBezTo>
                  <a:cubicBezTo>
                    <a:pt x="171" y="7"/>
                    <a:pt x="171" y="7"/>
                    <a:pt x="171" y="7"/>
                  </a:cubicBezTo>
                  <a:cubicBezTo>
                    <a:pt x="171" y="3"/>
                    <a:pt x="168" y="0"/>
                    <a:pt x="164" y="0"/>
                  </a:cubicBezTo>
                  <a:close/>
                  <a:moveTo>
                    <a:pt x="157" y="124"/>
                  </a:moveTo>
                  <a:cubicBezTo>
                    <a:pt x="22" y="124"/>
                    <a:pt x="22" y="124"/>
                    <a:pt x="22" y="12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57" y="14"/>
                    <a:pt x="157" y="14"/>
                    <a:pt x="157" y="14"/>
                  </a:cubicBezTo>
                  <a:lnTo>
                    <a:pt x="157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6"/>
            <p:cNvSpPr/>
            <p:nvPr/>
          </p:nvSpPr>
          <p:spPr bwMode="auto">
            <a:xfrm>
              <a:off x="1484313" y="4035426"/>
              <a:ext cx="214313" cy="206375"/>
            </a:xfrm>
            <a:custGeom>
              <a:avLst/>
              <a:gdLst>
                <a:gd name="T0" fmla="*/ 3 w 57"/>
                <a:gd name="T1" fmla="*/ 55 h 55"/>
                <a:gd name="T2" fmla="*/ 38 w 57"/>
                <a:gd name="T3" fmla="*/ 50 h 55"/>
                <a:gd name="T4" fmla="*/ 40 w 57"/>
                <a:gd name="T5" fmla="*/ 48 h 55"/>
                <a:gd name="T6" fmla="*/ 39 w 57"/>
                <a:gd name="T7" fmla="*/ 45 h 55"/>
                <a:gd name="T8" fmla="*/ 30 w 57"/>
                <a:gd name="T9" fmla="*/ 34 h 55"/>
                <a:gd name="T10" fmla="*/ 54 w 57"/>
                <a:gd name="T11" fmla="*/ 11 h 55"/>
                <a:gd name="T12" fmla="*/ 54 w 57"/>
                <a:gd name="T13" fmla="*/ 2 h 55"/>
                <a:gd name="T14" fmla="*/ 49 w 57"/>
                <a:gd name="T15" fmla="*/ 0 h 55"/>
                <a:gd name="T16" fmla="*/ 46 w 57"/>
                <a:gd name="T17" fmla="*/ 2 h 55"/>
                <a:gd name="T18" fmla="*/ 21 w 57"/>
                <a:gd name="T19" fmla="*/ 26 h 55"/>
                <a:gd name="T20" fmla="*/ 11 w 57"/>
                <a:gd name="T21" fmla="*/ 15 h 55"/>
                <a:gd name="T22" fmla="*/ 9 w 57"/>
                <a:gd name="T23" fmla="*/ 14 h 55"/>
                <a:gd name="T24" fmla="*/ 8 w 57"/>
                <a:gd name="T25" fmla="*/ 15 h 55"/>
                <a:gd name="T26" fmla="*/ 6 w 57"/>
                <a:gd name="T27" fmla="*/ 17 h 55"/>
                <a:gd name="T28" fmla="*/ 0 w 57"/>
                <a:gd name="T29" fmla="*/ 51 h 55"/>
                <a:gd name="T30" fmla="*/ 1 w 57"/>
                <a:gd name="T31" fmla="*/ 54 h 55"/>
                <a:gd name="T32" fmla="*/ 3 w 57"/>
                <a:gd name="T3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5">
                  <a:moveTo>
                    <a:pt x="3" y="55"/>
                  </a:moveTo>
                  <a:cubicBezTo>
                    <a:pt x="38" y="50"/>
                    <a:pt x="38" y="50"/>
                    <a:pt x="38" y="50"/>
                  </a:cubicBezTo>
                  <a:cubicBezTo>
                    <a:pt x="39" y="50"/>
                    <a:pt x="40" y="49"/>
                    <a:pt x="40" y="48"/>
                  </a:cubicBezTo>
                  <a:cubicBezTo>
                    <a:pt x="41" y="47"/>
                    <a:pt x="40" y="45"/>
                    <a:pt x="39" y="45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7" y="8"/>
                    <a:pt x="57" y="4"/>
                    <a:pt x="54" y="2"/>
                  </a:cubicBezTo>
                  <a:cubicBezTo>
                    <a:pt x="53" y="1"/>
                    <a:pt x="51" y="0"/>
                    <a:pt x="49" y="0"/>
                  </a:cubicBezTo>
                  <a:cubicBezTo>
                    <a:pt x="48" y="0"/>
                    <a:pt x="47" y="1"/>
                    <a:pt x="46" y="2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0" y="14"/>
                    <a:pt x="9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7" y="15"/>
                    <a:pt x="6" y="16"/>
                    <a:pt x="6" y="1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4"/>
                    <a:pt x="3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Freeform 17"/>
          <p:cNvSpPr>
            <a:spLocks noEditPoints="1"/>
          </p:cNvSpPr>
          <p:nvPr/>
        </p:nvSpPr>
        <p:spPr bwMode="auto">
          <a:xfrm>
            <a:off x="838622" y="4870695"/>
            <a:ext cx="608974" cy="608974"/>
          </a:xfrm>
          <a:custGeom>
            <a:avLst/>
            <a:gdLst>
              <a:gd name="T0" fmla="*/ 169 w 197"/>
              <a:gd name="T1" fmla="*/ 83 h 197"/>
              <a:gd name="T2" fmla="*/ 180 w 197"/>
              <a:gd name="T3" fmla="*/ 64 h 197"/>
              <a:gd name="T4" fmla="*/ 169 w 197"/>
              <a:gd name="T5" fmla="*/ 45 h 197"/>
              <a:gd name="T6" fmla="*/ 147 w 197"/>
              <a:gd name="T7" fmla="*/ 45 h 197"/>
              <a:gd name="T8" fmla="*/ 148 w 197"/>
              <a:gd name="T9" fmla="*/ 13 h 197"/>
              <a:gd name="T10" fmla="*/ 121 w 197"/>
              <a:gd name="T11" fmla="*/ 30 h 197"/>
              <a:gd name="T12" fmla="*/ 109 w 197"/>
              <a:gd name="T13" fmla="*/ 11 h 197"/>
              <a:gd name="T14" fmla="*/ 88 w 197"/>
              <a:gd name="T15" fmla="*/ 11 h 197"/>
              <a:gd name="T16" fmla="*/ 76 w 197"/>
              <a:gd name="T17" fmla="*/ 30 h 197"/>
              <a:gd name="T18" fmla="*/ 49 w 197"/>
              <a:gd name="T19" fmla="*/ 13 h 197"/>
              <a:gd name="T20" fmla="*/ 50 w 197"/>
              <a:gd name="T21" fmla="*/ 45 h 197"/>
              <a:gd name="T22" fmla="*/ 27 w 197"/>
              <a:gd name="T23" fmla="*/ 45 h 197"/>
              <a:gd name="T24" fmla="*/ 17 w 197"/>
              <a:gd name="T25" fmla="*/ 64 h 197"/>
              <a:gd name="T26" fmla="*/ 28 w 197"/>
              <a:gd name="T27" fmla="*/ 83 h 197"/>
              <a:gd name="T28" fmla="*/ 0 w 197"/>
              <a:gd name="T29" fmla="*/ 99 h 197"/>
              <a:gd name="T30" fmla="*/ 28 w 197"/>
              <a:gd name="T31" fmla="*/ 114 h 197"/>
              <a:gd name="T32" fmla="*/ 17 w 197"/>
              <a:gd name="T33" fmla="*/ 133 h 197"/>
              <a:gd name="T34" fmla="*/ 27 w 197"/>
              <a:gd name="T35" fmla="*/ 152 h 197"/>
              <a:gd name="T36" fmla="*/ 50 w 197"/>
              <a:gd name="T37" fmla="*/ 152 h 197"/>
              <a:gd name="T38" fmla="*/ 49 w 197"/>
              <a:gd name="T39" fmla="*/ 184 h 197"/>
              <a:gd name="T40" fmla="*/ 76 w 197"/>
              <a:gd name="T41" fmla="*/ 167 h 197"/>
              <a:gd name="T42" fmla="*/ 88 w 197"/>
              <a:gd name="T43" fmla="*/ 186 h 197"/>
              <a:gd name="T44" fmla="*/ 109 w 197"/>
              <a:gd name="T45" fmla="*/ 186 h 197"/>
              <a:gd name="T46" fmla="*/ 121 w 197"/>
              <a:gd name="T47" fmla="*/ 167 h 197"/>
              <a:gd name="T48" fmla="*/ 148 w 197"/>
              <a:gd name="T49" fmla="*/ 184 h 197"/>
              <a:gd name="T50" fmla="*/ 147 w 197"/>
              <a:gd name="T51" fmla="*/ 152 h 197"/>
              <a:gd name="T52" fmla="*/ 169 w 197"/>
              <a:gd name="T53" fmla="*/ 152 h 197"/>
              <a:gd name="T54" fmla="*/ 180 w 197"/>
              <a:gd name="T55" fmla="*/ 133 h 197"/>
              <a:gd name="T56" fmla="*/ 169 w 197"/>
              <a:gd name="T57" fmla="*/ 114 h 197"/>
              <a:gd name="T58" fmla="*/ 197 w 197"/>
              <a:gd name="T59" fmla="*/ 99 h 197"/>
              <a:gd name="T60" fmla="*/ 98 w 197"/>
              <a:gd name="T61" fmla="*/ 128 h 197"/>
              <a:gd name="T62" fmla="*/ 98 w 197"/>
              <a:gd name="T63" fmla="*/ 69 h 197"/>
              <a:gd name="T64" fmla="*/ 98 w 197"/>
              <a:gd name="T65" fmla="*/ 128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7" h="197">
                <a:moveTo>
                  <a:pt x="186" y="88"/>
                </a:moveTo>
                <a:cubicBezTo>
                  <a:pt x="169" y="83"/>
                  <a:pt x="169" y="83"/>
                  <a:pt x="169" y="83"/>
                </a:cubicBezTo>
                <a:cubicBezTo>
                  <a:pt x="168" y="81"/>
                  <a:pt x="168" y="79"/>
                  <a:pt x="167" y="76"/>
                </a:cubicBezTo>
                <a:cubicBezTo>
                  <a:pt x="180" y="64"/>
                  <a:pt x="180" y="64"/>
                  <a:pt x="180" y="64"/>
                </a:cubicBezTo>
                <a:cubicBezTo>
                  <a:pt x="184" y="59"/>
                  <a:pt x="186" y="54"/>
                  <a:pt x="184" y="49"/>
                </a:cubicBezTo>
                <a:cubicBezTo>
                  <a:pt x="181" y="44"/>
                  <a:pt x="175" y="44"/>
                  <a:pt x="169" y="45"/>
                </a:cubicBezTo>
                <a:cubicBezTo>
                  <a:pt x="152" y="50"/>
                  <a:pt x="152" y="50"/>
                  <a:pt x="152" y="50"/>
                </a:cubicBezTo>
                <a:cubicBezTo>
                  <a:pt x="150" y="48"/>
                  <a:pt x="148" y="47"/>
                  <a:pt x="147" y="45"/>
                </a:cubicBezTo>
                <a:cubicBezTo>
                  <a:pt x="151" y="28"/>
                  <a:pt x="151" y="28"/>
                  <a:pt x="151" y="28"/>
                </a:cubicBezTo>
                <a:cubicBezTo>
                  <a:pt x="153" y="22"/>
                  <a:pt x="153" y="16"/>
                  <a:pt x="148" y="13"/>
                </a:cubicBezTo>
                <a:cubicBezTo>
                  <a:pt x="143" y="10"/>
                  <a:pt x="137" y="13"/>
                  <a:pt x="133" y="17"/>
                </a:cubicBezTo>
                <a:cubicBezTo>
                  <a:pt x="121" y="30"/>
                  <a:pt x="121" y="30"/>
                  <a:pt x="121" y="30"/>
                </a:cubicBezTo>
                <a:cubicBezTo>
                  <a:pt x="118" y="29"/>
                  <a:pt x="116" y="29"/>
                  <a:pt x="113" y="28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107" y="5"/>
                  <a:pt x="104" y="0"/>
                  <a:pt x="98" y="0"/>
                </a:cubicBezTo>
                <a:cubicBezTo>
                  <a:pt x="93" y="0"/>
                  <a:pt x="89" y="5"/>
                  <a:pt x="88" y="11"/>
                </a:cubicBezTo>
                <a:cubicBezTo>
                  <a:pt x="83" y="28"/>
                  <a:pt x="83" y="28"/>
                  <a:pt x="83" y="28"/>
                </a:cubicBezTo>
                <a:cubicBezTo>
                  <a:pt x="81" y="28"/>
                  <a:pt x="78" y="29"/>
                  <a:pt x="76" y="30"/>
                </a:cubicBezTo>
                <a:cubicBezTo>
                  <a:pt x="63" y="17"/>
                  <a:pt x="63" y="17"/>
                  <a:pt x="63" y="17"/>
                </a:cubicBezTo>
                <a:cubicBezTo>
                  <a:pt x="59" y="13"/>
                  <a:pt x="54" y="10"/>
                  <a:pt x="49" y="13"/>
                </a:cubicBezTo>
                <a:cubicBezTo>
                  <a:pt x="44" y="16"/>
                  <a:pt x="44" y="22"/>
                  <a:pt x="45" y="28"/>
                </a:cubicBezTo>
                <a:cubicBezTo>
                  <a:pt x="50" y="45"/>
                  <a:pt x="50" y="45"/>
                  <a:pt x="50" y="45"/>
                </a:cubicBezTo>
                <a:cubicBezTo>
                  <a:pt x="48" y="47"/>
                  <a:pt x="46" y="48"/>
                  <a:pt x="45" y="50"/>
                </a:cubicBezTo>
                <a:cubicBezTo>
                  <a:pt x="27" y="45"/>
                  <a:pt x="27" y="45"/>
                  <a:pt x="27" y="45"/>
                </a:cubicBezTo>
                <a:cubicBezTo>
                  <a:pt x="21" y="44"/>
                  <a:pt x="16" y="44"/>
                  <a:pt x="13" y="49"/>
                </a:cubicBezTo>
                <a:cubicBezTo>
                  <a:pt x="10" y="54"/>
                  <a:pt x="13" y="59"/>
                  <a:pt x="17" y="64"/>
                </a:cubicBezTo>
                <a:cubicBezTo>
                  <a:pt x="30" y="76"/>
                  <a:pt x="30" y="76"/>
                  <a:pt x="30" y="76"/>
                </a:cubicBezTo>
                <a:cubicBezTo>
                  <a:pt x="29" y="79"/>
                  <a:pt x="28" y="81"/>
                  <a:pt x="28" y="83"/>
                </a:cubicBezTo>
                <a:cubicBezTo>
                  <a:pt x="10" y="88"/>
                  <a:pt x="10" y="88"/>
                  <a:pt x="10" y="88"/>
                </a:cubicBezTo>
                <a:cubicBezTo>
                  <a:pt x="5" y="90"/>
                  <a:pt x="0" y="93"/>
                  <a:pt x="0" y="99"/>
                </a:cubicBezTo>
                <a:cubicBezTo>
                  <a:pt x="0" y="104"/>
                  <a:pt x="5" y="107"/>
                  <a:pt x="10" y="109"/>
                </a:cubicBezTo>
                <a:cubicBezTo>
                  <a:pt x="28" y="114"/>
                  <a:pt x="28" y="114"/>
                  <a:pt x="28" y="114"/>
                </a:cubicBezTo>
                <a:cubicBezTo>
                  <a:pt x="28" y="116"/>
                  <a:pt x="29" y="118"/>
                  <a:pt x="30" y="121"/>
                </a:cubicBezTo>
                <a:cubicBezTo>
                  <a:pt x="17" y="133"/>
                  <a:pt x="17" y="133"/>
                  <a:pt x="17" y="133"/>
                </a:cubicBezTo>
                <a:cubicBezTo>
                  <a:pt x="13" y="138"/>
                  <a:pt x="10" y="143"/>
                  <a:pt x="13" y="148"/>
                </a:cubicBezTo>
                <a:cubicBezTo>
                  <a:pt x="16" y="153"/>
                  <a:pt x="22" y="153"/>
                  <a:pt x="27" y="152"/>
                </a:cubicBezTo>
                <a:cubicBezTo>
                  <a:pt x="45" y="147"/>
                  <a:pt x="45" y="147"/>
                  <a:pt x="45" y="147"/>
                </a:cubicBezTo>
                <a:cubicBezTo>
                  <a:pt x="46" y="149"/>
                  <a:pt x="48" y="150"/>
                  <a:pt x="50" y="152"/>
                </a:cubicBezTo>
                <a:cubicBezTo>
                  <a:pt x="45" y="169"/>
                  <a:pt x="45" y="169"/>
                  <a:pt x="45" y="169"/>
                </a:cubicBezTo>
                <a:cubicBezTo>
                  <a:pt x="44" y="175"/>
                  <a:pt x="44" y="181"/>
                  <a:pt x="49" y="184"/>
                </a:cubicBezTo>
                <a:cubicBezTo>
                  <a:pt x="54" y="187"/>
                  <a:pt x="59" y="184"/>
                  <a:pt x="63" y="180"/>
                </a:cubicBezTo>
                <a:cubicBezTo>
                  <a:pt x="76" y="167"/>
                  <a:pt x="76" y="167"/>
                  <a:pt x="76" y="167"/>
                </a:cubicBezTo>
                <a:cubicBezTo>
                  <a:pt x="78" y="168"/>
                  <a:pt x="81" y="169"/>
                  <a:pt x="83" y="169"/>
                </a:cubicBezTo>
                <a:cubicBezTo>
                  <a:pt x="88" y="186"/>
                  <a:pt x="88" y="186"/>
                  <a:pt x="88" y="186"/>
                </a:cubicBezTo>
                <a:cubicBezTo>
                  <a:pt x="90" y="192"/>
                  <a:pt x="93" y="197"/>
                  <a:pt x="98" y="197"/>
                </a:cubicBezTo>
                <a:cubicBezTo>
                  <a:pt x="104" y="197"/>
                  <a:pt x="107" y="192"/>
                  <a:pt x="109" y="186"/>
                </a:cubicBezTo>
                <a:cubicBezTo>
                  <a:pt x="113" y="169"/>
                  <a:pt x="113" y="169"/>
                  <a:pt x="113" y="169"/>
                </a:cubicBezTo>
                <a:cubicBezTo>
                  <a:pt x="116" y="169"/>
                  <a:pt x="118" y="168"/>
                  <a:pt x="121" y="167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8" y="184"/>
                  <a:pt x="143" y="187"/>
                  <a:pt x="148" y="184"/>
                </a:cubicBezTo>
                <a:cubicBezTo>
                  <a:pt x="153" y="181"/>
                  <a:pt x="153" y="175"/>
                  <a:pt x="151" y="169"/>
                </a:cubicBezTo>
                <a:cubicBezTo>
                  <a:pt x="147" y="152"/>
                  <a:pt x="147" y="152"/>
                  <a:pt x="147" y="152"/>
                </a:cubicBezTo>
                <a:cubicBezTo>
                  <a:pt x="148" y="150"/>
                  <a:pt x="150" y="149"/>
                  <a:pt x="152" y="147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5" y="153"/>
                  <a:pt x="181" y="153"/>
                  <a:pt x="184" y="148"/>
                </a:cubicBezTo>
                <a:cubicBezTo>
                  <a:pt x="186" y="143"/>
                  <a:pt x="184" y="138"/>
                  <a:pt x="180" y="133"/>
                </a:cubicBezTo>
                <a:cubicBezTo>
                  <a:pt x="167" y="121"/>
                  <a:pt x="167" y="121"/>
                  <a:pt x="167" y="121"/>
                </a:cubicBezTo>
                <a:cubicBezTo>
                  <a:pt x="168" y="118"/>
                  <a:pt x="168" y="116"/>
                  <a:pt x="169" y="114"/>
                </a:cubicBezTo>
                <a:cubicBezTo>
                  <a:pt x="186" y="109"/>
                  <a:pt x="186" y="109"/>
                  <a:pt x="186" y="109"/>
                </a:cubicBezTo>
                <a:cubicBezTo>
                  <a:pt x="192" y="107"/>
                  <a:pt x="197" y="104"/>
                  <a:pt x="197" y="99"/>
                </a:cubicBezTo>
                <a:cubicBezTo>
                  <a:pt x="197" y="93"/>
                  <a:pt x="192" y="90"/>
                  <a:pt x="186" y="88"/>
                </a:cubicBezTo>
                <a:close/>
                <a:moveTo>
                  <a:pt x="98" y="128"/>
                </a:moveTo>
                <a:cubicBezTo>
                  <a:pt x="82" y="128"/>
                  <a:pt x="68" y="115"/>
                  <a:pt x="68" y="99"/>
                </a:cubicBezTo>
                <a:cubicBezTo>
                  <a:pt x="68" y="82"/>
                  <a:pt x="82" y="69"/>
                  <a:pt x="98" y="69"/>
                </a:cubicBezTo>
                <a:cubicBezTo>
                  <a:pt x="115" y="69"/>
                  <a:pt x="128" y="82"/>
                  <a:pt x="128" y="99"/>
                </a:cubicBezTo>
                <a:cubicBezTo>
                  <a:pt x="128" y="115"/>
                  <a:pt x="115" y="128"/>
                  <a:pt x="98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1230" y="805180"/>
            <a:ext cx="3562350" cy="14370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05330" y="1820545"/>
            <a:ext cx="870458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4"/>
                </a:solidFill>
              </a:rPr>
              <a:t>主要运用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脚手架vue-cli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800">
                <a:solidFill>
                  <a:schemeClr val="accent4"/>
                </a:solidFill>
                <a:effectLst/>
              </a:rPr>
              <a:t>vue脚手架指的是vue-cli，它是一个专门为单页面应用快速搭建繁杂的脚手架，它可以轻松的创建新的应用程序而且可用于自动生成vue和webpack的项目模板。</a:t>
            </a:r>
            <a:endParaRPr lang="zh-CN" altLang="en-US" sz="2800">
              <a:solidFill>
                <a:schemeClr val="accent4"/>
              </a:solidFill>
              <a:effectLst/>
            </a:endParaRPr>
          </a:p>
          <a:p>
            <a:endParaRPr lang="zh-CN" altLang="en-US" sz="2800">
              <a:solidFill>
                <a:schemeClr val="accent4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26615" y="3923030"/>
            <a:ext cx="81191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accent4"/>
                </a:solidFill>
                <a:sym typeface="+mn-ea"/>
              </a:rPr>
              <a:t>vue-cli是有Vue提供的一个官方cli，专门为单页面应用快速搭建繁杂的脚手架。它是用于自动vue.js+webpack的项目模板，是为现代前端工作流提供了 batteries-included 的构建设置。            </a:t>
            </a:r>
            <a:r>
              <a:rPr lang="zh-CN" altLang="en-US" sz="2400">
                <a:solidFill>
                  <a:schemeClr val="accent4"/>
                </a:solidFill>
              </a:rPr>
              <a:t>本项目还运用了</a:t>
            </a:r>
            <a:r>
              <a:rPr lang="en-US" altLang="zh-CN" sz="2400">
                <a:solidFill>
                  <a:schemeClr val="accent4"/>
                </a:solidFill>
              </a:rPr>
              <a:t>vue</a:t>
            </a:r>
            <a:r>
              <a:rPr lang="zh-CN" altLang="en-US" sz="2400">
                <a:solidFill>
                  <a:schemeClr val="accent4"/>
                </a:solidFill>
              </a:rPr>
              <a:t>的插件：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vue-resource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来返回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ajax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请求</a:t>
            </a:r>
            <a:r>
              <a:rPr lang="zh-CN" altLang="en-US" sz="2400">
                <a:solidFill>
                  <a:schemeClr val="accent4"/>
                </a:solidFill>
              </a:rPr>
              <a:t>，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vue-router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路由把组件（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components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）</a:t>
            </a:r>
            <a:r>
              <a:rPr lang="zh-CN" altLang="en-US" sz="2400">
                <a:solidFill>
                  <a:schemeClr val="accent4"/>
                </a:solidFill>
              </a:rPr>
              <a:t>映射到路由。</a:t>
            </a:r>
            <a:endParaRPr lang="zh-CN" altLang="en-US"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7114" y="794098"/>
            <a:ext cx="1175194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latin typeface="+mj-lt"/>
                <a:cs typeface="Segoe UI" panose="020B0502040204020203" pitchFamily="34" charset="0"/>
              </a:rPr>
              <a:t>后端 </a:t>
            </a:r>
            <a:r>
              <a:rPr lang="en-US" altLang="zh-CN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cs typeface="Segoe UI" panose="020B0502040204020203" pitchFamily="34" charset="0"/>
              </a:rPr>
              <a:t>SpringBoot </a:t>
            </a:r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cs typeface="Segoe UI" panose="020B0502040204020203" pitchFamily="34" charset="0"/>
              </a:rPr>
              <a:t>(</a:t>
            </a: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cs typeface="Segoe UI" panose="020B0502040204020203" pitchFamily="34" charset="0"/>
              </a:rPr>
              <a:t>与</a:t>
            </a:r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cs typeface="Segoe UI" panose="020B0502040204020203" pitchFamily="34" charset="0"/>
              </a:rPr>
              <a:t>servlet</a:t>
            </a: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cs typeface="Segoe UI" panose="020B0502040204020203" pitchFamily="34" charset="0"/>
              </a:rPr>
              <a:t>、</a:t>
            </a:r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cs typeface="Segoe UI" panose="020B0502040204020203" pitchFamily="34" charset="0"/>
              </a:rPr>
              <a:t>SSM</a:t>
            </a: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cs typeface="Segoe UI" panose="020B0502040204020203" pitchFamily="34" charset="0"/>
              </a:rPr>
              <a:t>相比，不用导</a:t>
            </a:r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cs typeface="Segoe UI" panose="020B0502040204020203" pitchFamily="34" charset="0"/>
              </a:rPr>
              <a:t>jar</a:t>
            </a: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cs typeface="Segoe UI" panose="020B0502040204020203" pitchFamily="34" charset="0"/>
              </a:rPr>
              <a:t>和安装</a:t>
            </a:r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cs typeface="Segoe UI" panose="020B0502040204020203" pitchFamily="34" charset="0"/>
              </a:rPr>
              <a:t>tomcat</a:t>
            </a: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cs typeface="Segoe UI" panose="020B0502040204020203" pitchFamily="34" charset="0"/>
              </a:rPr>
              <a:t>等等</a:t>
            </a: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cs typeface="Segoe UI" panose="020B0502040204020203" pitchFamily="34" charset="0"/>
              </a:rPr>
              <a:t>）</a:t>
            </a: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cs typeface="Segoe UI" panose="020B0502040204020203" pitchFamily="34" charset="0"/>
              </a:rPr>
              <a:t> </a:t>
            </a:r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7114" y="893642"/>
            <a:ext cx="0" cy="5312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2700000">
            <a:off x="601982" y="2098278"/>
            <a:ext cx="1073373" cy="1073373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/>
          </a:p>
        </p:txBody>
      </p:sp>
      <p:sp>
        <p:nvSpPr>
          <p:cNvPr id="22" name="矩形 21"/>
          <p:cNvSpPr/>
          <p:nvPr/>
        </p:nvSpPr>
        <p:spPr>
          <a:xfrm rot="2700000">
            <a:off x="601982" y="4668682"/>
            <a:ext cx="1073373" cy="1073373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/>
          </a:p>
        </p:txBody>
      </p:sp>
      <p:grpSp>
        <p:nvGrpSpPr>
          <p:cNvPr id="36" name="组合 35"/>
          <p:cNvGrpSpPr/>
          <p:nvPr/>
        </p:nvGrpSpPr>
        <p:grpSpPr>
          <a:xfrm>
            <a:off x="873190" y="2395774"/>
            <a:ext cx="530955" cy="476264"/>
            <a:chOff x="1233488" y="3844926"/>
            <a:chExt cx="739775" cy="663575"/>
          </a:xfrm>
          <a:solidFill>
            <a:schemeClr val="bg1"/>
          </a:solidFill>
        </p:grpSpPr>
        <p:sp>
          <p:nvSpPr>
            <p:cNvPr id="37" name="Freeform 7"/>
            <p:cNvSpPr/>
            <p:nvPr/>
          </p:nvSpPr>
          <p:spPr bwMode="auto">
            <a:xfrm>
              <a:off x="1233488" y="4456113"/>
              <a:ext cx="52388" cy="52388"/>
            </a:xfrm>
            <a:custGeom>
              <a:avLst/>
              <a:gdLst>
                <a:gd name="T0" fmla="*/ 10 w 14"/>
                <a:gd name="T1" fmla="*/ 6 h 14"/>
                <a:gd name="T2" fmla="*/ 8 w 14"/>
                <a:gd name="T3" fmla="*/ 6 h 14"/>
                <a:gd name="T4" fmla="*/ 8 w 14"/>
                <a:gd name="T5" fmla="*/ 5 h 14"/>
                <a:gd name="T6" fmla="*/ 4 w 14"/>
                <a:gd name="T7" fmla="*/ 0 h 14"/>
                <a:gd name="T8" fmla="*/ 0 w 14"/>
                <a:gd name="T9" fmla="*/ 5 h 14"/>
                <a:gd name="T10" fmla="*/ 0 w 14"/>
                <a:gd name="T11" fmla="*/ 10 h 14"/>
                <a:gd name="T12" fmla="*/ 4 w 14"/>
                <a:gd name="T13" fmla="*/ 14 h 14"/>
                <a:gd name="T14" fmla="*/ 10 w 14"/>
                <a:gd name="T15" fmla="*/ 14 h 14"/>
                <a:gd name="T16" fmla="*/ 14 w 14"/>
                <a:gd name="T17" fmla="*/ 10 h 14"/>
                <a:gd name="T18" fmla="*/ 10 w 14"/>
                <a:gd name="T1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10" y="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2"/>
                    <a:pt x="7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2" y="14"/>
                    <a:pt x="4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4"/>
                    <a:pt x="14" y="12"/>
                    <a:pt x="14" y="10"/>
                  </a:cubicBezTo>
                  <a:cubicBezTo>
                    <a:pt x="14" y="8"/>
                    <a:pt x="12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1233488" y="4351338"/>
              <a:ext cx="30163" cy="68263"/>
            </a:xfrm>
            <a:custGeom>
              <a:avLst/>
              <a:gdLst>
                <a:gd name="T0" fmla="*/ 4 w 8"/>
                <a:gd name="T1" fmla="*/ 18 h 18"/>
                <a:gd name="T2" fmla="*/ 8 w 8"/>
                <a:gd name="T3" fmla="*/ 14 h 18"/>
                <a:gd name="T4" fmla="*/ 8 w 8"/>
                <a:gd name="T5" fmla="*/ 4 h 18"/>
                <a:gd name="T6" fmla="*/ 4 w 8"/>
                <a:gd name="T7" fmla="*/ 0 h 18"/>
                <a:gd name="T8" fmla="*/ 0 w 8"/>
                <a:gd name="T9" fmla="*/ 4 h 18"/>
                <a:gd name="T10" fmla="*/ 0 w 8"/>
                <a:gd name="T11" fmla="*/ 14 h 18"/>
                <a:gd name="T12" fmla="*/ 4 w 8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8">
                  <a:moveTo>
                    <a:pt x="4" y="18"/>
                  </a:moveTo>
                  <a:cubicBezTo>
                    <a:pt x="7" y="18"/>
                    <a:pt x="8" y="16"/>
                    <a:pt x="8" y="1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2" y="18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9"/>
            <p:cNvSpPr/>
            <p:nvPr/>
          </p:nvSpPr>
          <p:spPr bwMode="auto">
            <a:xfrm>
              <a:off x="1233488" y="4241801"/>
              <a:ext cx="30163" cy="68263"/>
            </a:xfrm>
            <a:custGeom>
              <a:avLst/>
              <a:gdLst>
                <a:gd name="T0" fmla="*/ 4 w 8"/>
                <a:gd name="T1" fmla="*/ 18 h 18"/>
                <a:gd name="T2" fmla="*/ 8 w 8"/>
                <a:gd name="T3" fmla="*/ 14 h 18"/>
                <a:gd name="T4" fmla="*/ 8 w 8"/>
                <a:gd name="T5" fmla="*/ 5 h 18"/>
                <a:gd name="T6" fmla="*/ 4 w 8"/>
                <a:gd name="T7" fmla="*/ 0 h 18"/>
                <a:gd name="T8" fmla="*/ 0 w 8"/>
                <a:gd name="T9" fmla="*/ 5 h 18"/>
                <a:gd name="T10" fmla="*/ 0 w 8"/>
                <a:gd name="T11" fmla="*/ 14 h 18"/>
                <a:gd name="T12" fmla="*/ 4 w 8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8">
                  <a:moveTo>
                    <a:pt x="4" y="18"/>
                  </a:moveTo>
                  <a:cubicBezTo>
                    <a:pt x="7" y="18"/>
                    <a:pt x="8" y="16"/>
                    <a:pt x="8" y="1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2"/>
                    <a:pt x="7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2" y="18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1233488" y="4152901"/>
              <a:ext cx="52388" cy="52388"/>
            </a:xfrm>
            <a:custGeom>
              <a:avLst/>
              <a:gdLst>
                <a:gd name="T0" fmla="*/ 10 w 14"/>
                <a:gd name="T1" fmla="*/ 0 h 14"/>
                <a:gd name="T2" fmla="*/ 4 w 14"/>
                <a:gd name="T3" fmla="*/ 0 h 14"/>
                <a:gd name="T4" fmla="*/ 0 w 14"/>
                <a:gd name="T5" fmla="*/ 4 h 14"/>
                <a:gd name="T6" fmla="*/ 0 w 14"/>
                <a:gd name="T7" fmla="*/ 10 h 14"/>
                <a:gd name="T8" fmla="*/ 4 w 14"/>
                <a:gd name="T9" fmla="*/ 14 h 14"/>
                <a:gd name="T10" fmla="*/ 8 w 14"/>
                <a:gd name="T11" fmla="*/ 10 h 14"/>
                <a:gd name="T12" fmla="*/ 8 w 14"/>
                <a:gd name="T13" fmla="*/ 8 h 14"/>
                <a:gd name="T14" fmla="*/ 10 w 14"/>
                <a:gd name="T15" fmla="*/ 8 h 14"/>
                <a:gd name="T16" fmla="*/ 14 w 14"/>
                <a:gd name="T17" fmla="*/ 4 h 14"/>
                <a:gd name="T18" fmla="*/ 10 w 1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1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2" y="14"/>
                    <a:pt x="4" y="14"/>
                  </a:cubicBezTo>
                  <a:cubicBezTo>
                    <a:pt x="7" y="14"/>
                    <a:pt x="8" y="12"/>
                    <a:pt x="8" y="1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2" y="8"/>
                    <a:pt x="14" y="6"/>
                    <a:pt x="14" y="4"/>
                  </a:cubicBezTo>
                  <a:cubicBezTo>
                    <a:pt x="14" y="2"/>
                    <a:pt x="12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1"/>
            <p:cNvSpPr/>
            <p:nvPr/>
          </p:nvSpPr>
          <p:spPr bwMode="auto">
            <a:xfrm>
              <a:off x="1676400" y="4456113"/>
              <a:ext cx="52388" cy="52388"/>
            </a:xfrm>
            <a:custGeom>
              <a:avLst/>
              <a:gdLst>
                <a:gd name="T0" fmla="*/ 10 w 14"/>
                <a:gd name="T1" fmla="*/ 0 h 14"/>
                <a:gd name="T2" fmla="*/ 5 w 14"/>
                <a:gd name="T3" fmla="*/ 5 h 14"/>
                <a:gd name="T4" fmla="*/ 5 w 14"/>
                <a:gd name="T5" fmla="*/ 6 h 14"/>
                <a:gd name="T6" fmla="*/ 4 w 14"/>
                <a:gd name="T7" fmla="*/ 6 h 14"/>
                <a:gd name="T8" fmla="*/ 0 w 14"/>
                <a:gd name="T9" fmla="*/ 10 h 14"/>
                <a:gd name="T10" fmla="*/ 4 w 14"/>
                <a:gd name="T11" fmla="*/ 14 h 14"/>
                <a:gd name="T12" fmla="*/ 10 w 14"/>
                <a:gd name="T13" fmla="*/ 14 h 14"/>
                <a:gd name="T14" fmla="*/ 14 w 14"/>
                <a:gd name="T15" fmla="*/ 10 h 14"/>
                <a:gd name="T16" fmla="*/ 14 w 14"/>
                <a:gd name="T17" fmla="*/ 5 h 14"/>
                <a:gd name="T18" fmla="*/ 10 w 1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10" y="0"/>
                  </a:moveTo>
                  <a:cubicBezTo>
                    <a:pt x="7" y="0"/>
                    <a:pt x="5" y="2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8"/>
                    <a:pt x="0" y="10"/>
                  </a:cubicBezTo>
                  <a:cubicBezTo>
                    <a:pt x="0" y="12"/>
                    <a:pt x="2" y="14"/>
                    <a:pt x="4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4"/>
                    <a:pt x="14" y="12"/>
                    <a:pt x="14" y="1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2"/>
                    <a:pt x="12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1447800" y="4479926"/>
              <a:ext cx="66675" cy="28575"/>
            </a:xfrm>
            <a:custGeom>
              <a:avLst/>
              <a:gdLst>
                <a:gd name="T0" fmla="*/ 14 w 18"/>
                <a:gd name="T1" fmla="*/ 0 h 8"/>
                <a:gd name="T2" fmla="*/ 4 w 18"/>
                <a:gd name="T3" fmla="*/ 0 h 8"/>
                <a:gd name="T4" fmla="*/ 0 w 18"/>
                <a:gd name="T5" fmla="*/ 4 h 8"/>
                <a:gd name="T6" fmla="*/ 4 w 18"/>
                <a:gd name="T7" fmla="*/ 8 h 8"/>
                <a:gd name="T8" fmla="*/ 14 w 18"/>
                <a:gd name="T9" fmla="*/ 8 h 8"/>
                <a:gd name="T10" fmla="*/ 18 w 18"/>
                <a:gd name="T11" fmla="*/ 4 h 8"/>
                <a:gd name="T12" fmla="*/ 14 w 18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8">
                  <a:moveTo>
                    <a:pt x="1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6" y="8"/>
                    <a:pt x="18" y="6"/>
                    <a:pt x="18" y="4"/>
                  </a:cubicBezTo>
                  <a:cubicBezTo>
                    <a:pt x="18" y="2"/>
                    <a:pt x="16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1331913" y="4479926"/>
              <a:ext cx="69850" cy="28575"/>
            </a:xfrm>
            <a:custGeom>
              <a:avLst/>
              <a:gdLst>
                <a:gd name="T0" fmla="*/ 14 w 19"/>
                <a:gd name="T1" fmla="*/ 0 h 8"/>
                <a:gd name="T2" fmla="*/ 4 w 19"/>
                <a:gd name="T3" fmla="*/ 0 h 8"/>
                <a:gd name="T4" fmla="*/ 0 w 19"/>
                <a:gd name="T5" fmla="*/ 4 h 8"/>
                <a:gd name="T6" fmla="*/ 4 w 19"/>
                <a:gd name="T7" fmla="*/ 8 h 8"/>
                <a:gd name="T8" fmla="*/ 14 w 19"/>
                <a:gd name="T9" fmla="*/ 8 h 8"/>
                <a:gd name="T10" fmla="*/ 19 w 19"/>
                <a:gd name="T11" fmla="*/ 4 h 8"/>
                <a:gd name="T12" fmla="*/ 14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1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7" y="8"/>
                    <a:pt x="19" y="6"/>
                    <a:pt x="19" y="4"/>
                  </a:cubicBezTo>
                  <a:cubicBezTo>
                    <a:pt x="19" y="2"/>
                    <a:pt x="17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4"/>
            <p:cNvSpPr/>
            <p:nvPr/>
          </p:nvSpPr>
          <p:spPr bwMode="auto">
            <a:xfrm>
              <a:off x="1560513" y="4479926"/>
              <a:ext cx="71438" cy="28575"/>
            </a:xfrm>
            <a:custGeom>
              <a:avLst/>
              <a:gdLst>
                <a:gd name="T0" fmla="*/ 15 w 19"/>
                <a:gd name="T1" fmla="*/ 0 h 8"/>
                <a:gd name="T2" fmla="*/ 4 w 19"/>
                <a:gd name="T3" fmla="*/ 0 h 8"/>
                <a:gd name="T4" fmla="*/ 0 w 19"/>
                <a:gd name="T5" fmla="*/ 4 h 8"/>
                <a:gd name="T6" fmla="*/ 4 w 19"/>
                <a:gd name="T7" fmla="*/ 8 h 8"/>
                <a:gd name="T8" fmla="*/ 15 w 19"/>
                <a:gd name="T9" fmla="*/ 8 h 8"/>
                <a:gd name="T10" fmla="*/ 19 w 19"/>
                <a:gd name="T11" fmla="*/ 4 h 8"/>
                <a:gd name="T12" fmla="*/ 15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1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8"/>
                    <a:pt x="19" y="6"/>
                    <a:pt x="19" y="4"/>
                  </a:cubicBezTo>
                  <a:cubicBezTo>
                    <a:pt x="19" y="2"/>
                    <a:pt x="17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1331913" y="3844926"/>
              <a:ext cx="641350" cy="574675"/>
            </a:xfrm>
            <a:custGeom>
              <a:avLst/>
              <a:gdLst>
                <a:gd name="T0" fmla="*/ 164 w 171"/>
                <a:gd name="T1" fmla="*/ 0 h 153"/>
                <a:gd name="T2" fmla="*/ 15 w 171"/>
                <a:gd name="T3" fmla="*/ 0 h 153"/>
                <a:gd name="T4" fmla="*/ 8 w 171"/>
                <a:gd name="T5" fmla="*/ 7 h 153"/>
                <a:gd name="T6" fmla="*/ 8 w 171"/>
                <a:gd name="T7" fmla="*/ 82 h 153"/>
                <a:gd name="T8" fmla="*/ 4 w 171"/>
                <a:gd name="T9" fmla="*/ 82 h 153"/>
                <a:gd name="T10" fmla="*/ 0 w 171"/>
                <a:gd name="T11" fmla="*/ 86 h 153"/>
                <a:gd name="T12" fmla="*/ 4 w 171"/>
                <a:gd name="T13" fmla="*/ 90 h 153"/>
                <a:gd name="T14" fmla="*/ 8 w 171"/>
                <a:gd name="T15" fmla="*/ 90 h 153"/>
                <a:gd name="T16" fmla="*/ 8 w 171"/>
                <a:gd name="T17" fmla="*/ 131 h 153"/>
                <a:gd name="T18" fmla="*/ 15 w 171"/>
                <a:gd name="T19" fmla="*/ 138 h 153"/>
                <a:gd name="T20" fmla="*/ 98 w 171"/>
                <a:gd name="T21" fmla="*/ 138 h 153"/>
                <a:gd name="T22" fmla="*/ 97 w 171"/>
                <a:gd name="T23" fmla="*/ 139 h 153"/>
                <a:gd name="T24" fmla="*/ 97 w 171"/>
                <a:gd name="T25" fmla="*/ 149 h 153"/>
                <a:gd name="T26" fmla="*/ 102 w 171"/>
                <a:gd name="T27" fmla="*/ 153 h 153"/>
                <a:gd name="T28" fmla="*/ 106 w 171"/>
                <a:gd name="T29" fmla="*/ 149 h 153"/>
                <a:gd name="T30" fmla="*/ 106 w 171"/>
                <a:gd name="T31" fmla="*/ 139 h 153"/>
                <a:gd name="T32" fmla="*/ 105 w 171"/>
                <a:gd name="T33" fmla="*/ 138 h 153"/>
                <a:gd name="T34" fmla="*/ 164 w 171"/>
                <a:gd name="T35" fmla="*/ 138 h 153"/>
                <a:gd name="T36" fmla="*/ 171 w 171"/>
                <a:gd name="T37" fmla="*/ 131 h 153"/>
                <a:gd name="T38" fmla="*/ 171 w 171"/>
                <a:gd name="T39" fmla="*/ 7 h 153"/>
                <a:gd name="T40" fmla="*/ 164 w 171"/>
                <a:gd name="T41" fmla="*/ 0 h 153"/>
                <a:gd name="T42" fmla="*/ 157 w 171"/>
                <a:gd name="T43" fmla="*/ 124 h 153"/>
                <a:gd name="T44" fmla="*/ 22 w 171"/>
                <a:gd name="T45" fmla="*/ 124 h 153"/>
                <a:gd name="T46" fmla="*/ 22 w 171"/>
                <a:gd name="T47" fmla="*/ 14 h 153"/>
                <a:gd name="T48" fmla="*/ 157 w 171"/>
                <a:gd name="T49" fmla="*/ 14 h 153"/>
                <a:gd name="T50" fmla="*/ 157 w 171"/>
                <a:gd name="T51" fmla="*/ 12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1" h="153">
                  <a:moveTo>
                    <a:pt x="16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8" y="3"/>
                    <a:pt x="8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2" y="82"/>
                    <a:pt x="0" y="84"/>
                    <a:pt x="0" y="86"/>
                  </a:cubicBezTo>
                  <a:cubicBezTo>
                    <a:pt x="0" y="88"/>
                    <a:pt x="2" y="90"/>
                    <a:pt x="4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4"/>
                    <a:pt x="11" y="138"/>
                    <a:pt x="15" y="138"/>
                  </a:cubicBezTo>
                  <a:cubicBezTo>
                    <a:pt x="98" y="138"/>
                    <a:pt x="98" y="138"/>
                    <a:pt x="98" y="138"/>
                  </a:cubicBezTo>
                  <a:cubicBezTo>
                    <a:pt x="98" y="138"/>
                    <a:pt x="97" y="139"/>
                    <a:pt x="97" y="139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97" y="151"/>
                    <a:pt x="99" y="153"/>
                    <a:pt x="102" y="153"/>
                  </a:cubicBezTo>
                  <a:cubicBezTo>
                    <a:pt x="104" y="153"/>
                    <a:pt x="106" y="151"/>
                    <a:pt x="106" y="149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106" y="139"/>
                    <a:pt x="106" y="138"/>
                    <a:pt x="105" y="138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68" y="138"/>
                    <a:pt x="171" y="134"/>
                    <a:pt x="171" y="131"/>
                  </a:cubicBezTo>
                  <a:cubicBezTo>
                    <a:pt x="171" y="7"/>
                    <a:pt x="171" y="7"/>
                    <a:pt x="171" y="7"/>
                  </a:cubicBezTo>
                  <a:cubicBezTo>
                    <a:pt x="171" y="3"/>
                    <a:pt x="168" y="0"/>
                    <a:pt x="164" y="0"/>
                  </a:cubicBezTo>
                  <a:close/>
                  <a:moveTo>
                    <a:pt x="157" y="124"/>
                  </a:moveTo>
                  <a:cubicBezTo>
                    <a:pt x="22" y="124"/>
                    <a:pt x="22" y="124"/>
                    <a:pt x="22" y="12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57" y="14"/>
                    <a:pt x="157" y="14"/>
                    <a:pt x="157" y="14"/>
                  </a:cubicBezTo>
                  <a:lnTo>
                    <a:pt x="157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6"/>
            <p:cNvSpPr/>
            <p:nvPr/>
          </p:nvSpPr>
          <p:spPr bwMode="auto">
            <a:xfrm>
              <a:off x="1484313" y="4035426"/>
              <a:ext cx="214313" cy="206375"/>
            </a:xfrm>
            <a:custGeom>
              <a:avLst/>
              <a:gdLst>
                <a:gd name="T0" fmla="*/ 3 w 57"/>
                <a:gd name="T1" fmla="*/ 55 h 55"/>
                <a:gd name="T2" fmla="*/ 38 w 57"/>
                <a:gd name="T3" fmla="*/ 50 h 55"/>
                <a:gd name="T4" fmla="*/ 40 w 57"/>
                <a:gd name="T5" fmla="*/ 48 h 55"/>
                <a:gd name="T6" fmla="*/ 39 w 57"/>
                <a:gd name="T7" fmla="*/ 45 h 55"/>
                <a:gd name="T8" fmla="*/ 30 w 57"/>
                <a:gd name="T9" fmla="*/ 34 h 55"/>
                <a:gd name="T10" fmla="*/ 54 w 57"/>
                <a:gd name="T11" fmla="*/ 11 h 55"/>
                <a:gd name="T12" fmla="*/ 54 w 57"/>
                <a:gd name="T13" fmla="*/ 2 h 55"/>
                <a:gd name="T14" fmla="*/ 49 w 57"/>
                <a:gd name="T15" fmla="*/ 0 h 55"/>
                <a:gd name="T16" fmla="*/ 46 w 57"/>
                <a:gd name="T17" fmla="*/ 2 h 55"/>
                <a:gd name="T18" fmla="*/ 21 w 57"/>
                <a:gd name="T19" fmla="*/ 26 h 55"/>
                <a:gd name="T20" fmla="*/ 11 w 57"/>
                <a:gd name="T21" fmla="*/ 15 h 55"/>
                <a:gd name="T22" fmla="*/ 9 w 57"/>
                <a:gd name="T23" fmla="*/ 14 h 55"/>
                <a:gd name="T24" fmla="*/ 8 w 57"/>
                <a:gd name="T25" fmla="*/ 15 h 55"/>
                <a:gd name="T26" fmla="*/ 6 w 57"/>
                <a:gd name="T27" fmla="*/ 17 h 55"/>
                <a:gd name="T28" fmla="*/ 0 w 57"/>
                <a:gd name="T29" fmla="*/ 51 h 55"/>
                <a:gd name="T30" fmla="*/ 1 w 57"/>
                <a:gd name="T31" fmla="*/ 54 h 55"/>
                <a:gd name="T32" fmla="*/ 3 w 57"/>
                <a:gd name="T3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5">
                  <a:moveTo>
                    <a:pt x="3" y="55"/>
                  </a:moveTo>
                  <a:cubicBezTo>
                    <a:pt x="38" y="50"/>
                    <a:pt x="38" y="50"/>
                    <a:pt x="38" y="50"/>
                  </a:cubicBezTo>
                  <a:cubicBezTo>
                    <a:pt x="39" y="50"/>
                    <a:pt x="40" y="49"/>
                    <a:pt x="40" y="48"/>
                  </a:cubicBezTo>
                  <a:cubicBezTo>
                    <a:pt x="41" y="47"/>
                    <a:pt x="40" y="45"/>
                    <a:pt x="39" y="45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7" y="8"/>
                    <a:pt x="57" y="4"/>
                    <a:pt x="54" y="2"/>
                  </a:cubicBezTo>
                  <a:cubicBezTo>
                    <a:pt x="53" y="1"/>
                    <a:pt x="51" y="0"/>
                    <a:pt x="49" y="0"/>
                  </a:cubicBezTo>
                  <a:cubicBezTo>
                    <a:pt x="48" y="0"/>
                    <a:pt x="47" y="1"/>
                    <a:pt x="46" y="2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0" y="14"/>
                    <a:pt x="9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7" y="15"/>
                    <a:pt x="6" y="16"/>
                    <a:pt x="6" y="1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4"/>
                    <a:pt x="3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Freeform 17"/>
          <p:cNvSpPr>
            <a:spLocks noEditPoints="1"/>
          </p:cNvSpPr>
          <p:nvPr/>
        </p:nvSpPr>
        <p:spPr bwMode="auto">
          <a:xfrm>
            <a:off x="838622" y="4870695"/>
            <a:ext cx="608974" cy="608974"/>
          </a:xfrm>
          <a:custGeom>
            <a:avLst/>
            <a:gdLst>
              <a:gd name="T0" fmla="*/ 169 w 197"/>
              <a:gd name="T1" fmla="*/ 83 h 197"/>
              <a:gd name="T2" fmla="*/ 180 w 197"/>
              <a:gd name="T3" fmla="*/ 64 h 197"/>
              <a:gd name="T4" fmla="*/ 169 w 197"/>
              <a:gd name="T5" fmla="*/ 45 h 197"/>
              <a:gd name="T6" fmla="*/ 147 w 197"/>
              <a:gd name="T7" fmla="*/ 45 h 197"/>
              <a:gd name="T8" fmla="*/ 148 w 197"/>
              <a:gd name="T9" fmla="*/ 13 h 197"/>
              <a:gd name="T10" fmla="*/ 121 w 197"/>
              <a:gd name="T11" fmla="*/ 30 h 197"/>
              <a:gd name="T12" fmla="*/ 109 w 197"/>
              <a:gd name="T13" fmla="*/ 11 h 197"/>
              <a:gd name="T14" fmla="*/ 88 w 197"/>
              <a:gd name="T15" fmla="*/ 11 h 197"/>
              <a:gd name="T16" fmla="*/ 76 w 197"/>
              <a:gd name="T17" fmla="*/ 30 h 197"/>
              <a:gd name="T18" fmla="*/ 49 w 197"/>
              <a:gd name="T19" fmla="*/ 13 h 197"/>
              <a:gd name="T20" fmla="*/ 50 w 197"/>
              <a:gd name="T21" fmla="*/ 45 h 197"/>
              <a:gd name="T22" fmla="*/ 27 w 197"/>
              <a:gd name="T23" fmla="*/ 45 h 197"/>
              <a:gd name="T24" fmla="*/ 17 w 197"/>
              <a:gd name="T25" fmla="*/ 64 h 197"/>
              <a:gd name="T26" fmla="*/ 28 w 197"/>
              <a:gd name="T27" fmla="*/ 83 h 197"/>
              <a:gd name="T28" fmla="*/ 0 w 197"/>
              <a:gd name="T29" fmla="*/ 99 h 197"/>
              <a:gd name="T30" fmla="*/ 28 w 197"/>
              <a:gd name="T31" fmla="*/ 114 h 197"/>
              <a:gd name="T32" fmla="*/ 17 w 197"/>
              <a:gd name="T33" fmla="*/ 133 h 197"/>
              <a:gd name="T34" fmla="*/ 27 w 197"/>
              <a:gd name="T35" fmla="*/ 152 h 197"/>
              <a:gd name="T36" fmla="*/ 50 w 197"/>
              <a:gd name="T37" fmla="*/ 152 h 197"/>
              <a:gd name="T38" fmla="*/ 49 w 197"/>
              <a:gd name="T39" fmla="*/ 184 h 197"/>
              <a:gd name="T40" fmla="*/ 76 w 197"/>
              <a:gd name="T41" fmla="*/ 167 h 197"/>
              <a:gd name="T42" fmla="*/ 88 w 197"/>
              <a:gd name="T43" fmla="*/ 186 h 197"/>
              <a:gd name="T44" fmla="*/ 109 w 197"/>
              <a:gd name="T45" fmla="*/ 186 h 197"/>
              <a:gd name="T46" fmla="*/ 121 w 197"/>
              <a:gd name="T47" fmla="*/ 167 h 197"/>
              <a:gd name="T48" fmla="*/ 148 w 197"/>
              <a:gd name="T49" fmla="*/ 184 h 197"/>
              <a:gd name="T50" fmla="*/ 147 w 197"/>
              <a:gd name="T51" fmla="*/ 152 h 197"/>
              <a:gd name="T52" fmla="*/ 169 w 197"/>
              <a:gd name="T53" fmla="*/ 152 h 197"/>
              <a:gd name="T54" fmla="*/ 180 w 197"/>
              <a:gd name="T55" fmla="*/ 133 h 197"/>
              <a:gd name="T56" fmla="*/ 169 w 197"/>
              <a:gd name="T57" fmla="*/ 114 h 197"/>
              <a:gd name="T58" fmla="*/ 197 w 197"/>
              <a:gd name="T59" fmla="*/ 99 h 197"/>
              <a:gd name="T60" fmla="*/ 98 w 197"/>
              <a:gd name="T61" fmla="*/ 128 h 197"/>
              <a:gd name="T62" fmla="*/ 98 w 197"/>
              <a:gd name="T63" fmla="*/ 69 h 197"/>
              <a:gd name="T64" fmla="*/ 98 w 197"/>
              <a:gd name="T65" fmla="*/ 128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7" h="197">
                <a:moveTo>
                  <a:pt x="186" y="88"/>
                </a:moveTo>
                <a:cubicBezTo>
                  <a:pt x="169" y="83"/>
                  <a:pt x="169" y="83"/>
                  <a:pt x="169" y="83"/>
                </a:cubicBezTo>
                <a:cubicBezTo>
                  <a:pt x="168" y="81"/>
                  <a:pt x="168" y="79"/>
                  <a:pt x="167" y="76"/>
                </a:cubicBezTo>
                <a:cubicBezTo>
                  <a:pt x="180" y="64"/>
                  <a:pt x="180" y="64"/>
                  <a:pt x="180" y="64"/>
                </a:cubicBezTo>
                <a:cubicBezTo>
                  <a:pt x="184" y="59"/>
                  <a:pt x="186" y="54"/>
                  <a:pt x="184" y="49"/>
                </a:cubicBezTo>
                <a:cubicBezTo>
                  <a:pt x="181" y="44"/>
                  <a:pt x="175" y="44"/>
                  <a:pt x="169" y="45"/>
                </a:cubicBezTo>
                <a:cubicBezTo>
                  <a:pt x="152" y="50"/>
                  <a:pt x="152" y="50"/>
                  <a:pt x="152" y="50"/>
                </a:cubicBezTo>
                <a:cubicBezTo>
                  <a:pt x="150" y="48"/>
                  <a:pt x="148" y="47"/>
                  <a:pt x="147" y="45"/>
                </a:cubicBezTo>
                <a:cubicBezTo>
                  <a:pt x="151" y="28"/>
                  <a:pt x="151" y="28"/>
                  <a:pt x="151" y="28"/>
                </a:cubicBezTo>
                <a:cubicBezTo>
                  <a:pt x="153" y="22"/>
                  <a:pt x="153" y="16"/>
                  <a:pt x="148" y="13"/>
                </a:cubicBezTo>
                <a:cubicBezTo>
                  <a:pt x="143" y="10"/>
                  <a:pt x="137" y="13"/>
                  <a:pt x="133" y="17"/>
                </a:cubicBezTo>
                <a:cubicBezTo>
                  <a:pt x="121" y="30"/>
                  <a:pt x="121" y="30"/>
                  <a:pt x="121" y="30"/>
                </a:cubicBezTo>
                <a:cubicBezTo>
                  <a:pt x="118" y="29"/>
                  <a:pt x="116" y="29"/>
                  <a:pt x="113" y="28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107" y="5"/>
                  <a:pt x="104" y="0"/>
                  <a:pt x="98" y="0"/>
                </a:cubicBezTo>
                <a:cubicBezTo>
                  <a:pt x="93" y="0"/>
                  <a:pt x="89" y="5"/>
                  <a:pt x="88" y="11"/>
                </a:cubicBezTo>
                <a:cubicBezTo>
                  <a:pt x="83" y="28"/>
                  <a:pt x="83" y="28"/>
                  <a:pt x="83" y="28"/>
                </a:cubicBezTo>
                <a:cubicBezTo>
                  <a:pt x="81" y="28"/>
                  <a:pt x="78" y="29"/>
                  <a:pt x="76" y="30"/>
                </a:cubicBezTo>
                <a:cubicBezTo>
                  <a:pt x="63" y="17"/>
                  <a:pt x="63" y="17"/>
                  <a:pt x="63" y="17"/>
                </a:cubicBezTo>
                <a:cubicBezTo>
                  <a:pt x="59" y="13"/>
                  <a:pt x="54" y="10"/>
                  <a:pt x="49" y="13"/>
                </a:cubicBezTo>
                <a:cubicBezTo>
                  <a:pt x="44" y="16"/>
                  <a:pt x="44" y="22"/>
                  <a:pt x="45" y="28"/>
                </a:cubicBezTo>
                <a:cubicBezTo>
                  <a:pt x="50" y="45"/>
                  <a:pt x="50" y="45"/>
                  <a:pt x="50" y="45"/>
                </a:cubicBezTo>
                <a:cubicBezTo>
                  <a:pt x="48" y="47"/>
                  <a:pt x="46" y="48"/>
                  <a:pt x="45" y="50"/>
                </a:cubicBezTo>
                <a:cubicBezTo>
                  <a:pt x="27" y="45"/>
                  <a:pt x="27" y="45"/>
                  <a:pt x="27" y="45"/>
                </a:cubicBezTo>
                <a:cubicBezTo>
                  <a:pt x="21" y="44"/>
                  <a:pt x="16" y="44"/>
                  <a:pt x="13" y="49"/>
                </a:cubicBezTo>
                <a:cubicBezTo>
                  <a:pt x="10" y="54"/>
                  <a:pt x="13" y="59"/>
                  <a:pt x="17" y="64"/>
                </a:cubicBezTo>
                <a:cubicBezTo>
                  <a:pt x="30" y="76"/>
                  <a:pt x="30" y="76"/>
                  <a:pt x="30" y="76"/>
                </a:cubicBezTo>
                <a:cubicBezTo>
                  <a:pt x="29" y="79"/>
                  <a:pt x="28" y="81"/>
                  <a:pt x="28" y="83"/>
                </a:cubicBezTo>
                <a:cubicBezTo>
                  <a:pt x="10" y="88"/>
                  <a:pt x="10" y="88"/>
                  <a:pt x="10" y="88"/>
                </a:cubicBezTo>
                <a:cubicBezTo>
                  <a:pt x="5" y="90"/>
                  <a:pt x="0" y="93"/>
                  <a:pt x="0" y="99"/>
                </a:cubicBezTo>
                <a:cubicBezTo>
                  <a:pt x="0" y="104"/>
                  <a:pt x="5" y="107"/>
                  <a:pt x="10" y="109"/>
                </a:cubicBezTo>
                <a:cubicBezTo>
                  <a:pt x="28" y="114"/>
                  <a:pt x="28" y="114"/>
                  <a:pt x="28" y="114"/>
                </a:cubicBezTo>
                <a:cubicBezTo>
                  <a:pt x="28" y="116"/>
                  <a:pt x="29" y="118"/>
                  <a:pt x="30" y="121"/>
                </a:cubicBezTo>
                <a:cubicBezTo>
                  <a:pt x="17" y="133"/>
                  <a:pt x="17" y="133"/>
                  <a:pt x="17" y="133"/>
                </a:cubicBezTo>
                <a:cubicBezTo>
                  <a:pt x="13" y="138"/>
                  <a:pt x="10" y="143"/>
                  <a:pt x="13" y="148"/>
                </a:cubicBezTo>
                <a:cubicBezTo>
                  <a:pt x="16" y="153"/>
                  <a:pt x="22" y="153"/>
                  <a:pt x="27" y="152"/>
                </a:cubicBezTo>
                <a:cubicBezTo>
                  <a:pt x="45" y="147"/>
                  <a:pt x="45" y="147"/>
                  <a:pt x="45" y="147"/>
                </a:cubicBezTo>
                <a:cubicBezTo>
                  <a:pt x="46" y="149"/>
                  <a:pt x="48" y="150"/>
                  <a:pt x="50" y="152"/>
                </a:cubicBezTo>
                <a:cubicBezTo>
                  <a:pt x="45" y="169"/>
                  <a:pt x="45" y="169"/>
                  <a:pt x="45" y="169"/>
                </a:cubicBezTo>
                <a:cubicBezTo>
                  <a:pt x="44" y="175"/>
                  <a:pt x="44" y="181"/>
                  <a:pt x="49" y="184"/>
                </a:cubicBezTo>
                <a:cubicBezTo>
                  <a:pt x="54" y="187"/>
                  <a:pt x="59" y="184"/>
                  <a:pt x="63" y="180"/>
                </a:cubicBezTo>
                <a:cubicBezTo>
                  <a:pt x="76" y="167"/>
                  <a:pt x="76" y="167"/>
                  <a:pt x="76" y="167"/>
                </a:cubicBezTo>
                <a:cubicBezTo>
                  <a:pt x="78" y="168"/>
                  <a:pt x="81" y="169"/>
                  <a:pt x="83" y="169"/>
                </a:cubicBezTo>
                <a:cubicBezTo>
                  <a:pt x="88" y="186"/>
                  <a:pt x="88" y="186"/>
                  <a:pt x="88" y="186"/>
                </a:cubicBezTo>
                <a:cubicBezTo>
                  <a:pt x="90" y="192"/>
                  <a:pt x="93" y="197"/>
                  <a:pt x="98" y="197"/>
                </a:cubicBezTo>
                <a:cubicBezTo>
                  <a:pt x="104" y="197"/>
                  <a:pt x="107" y="192"/>
                  <a:pt x="109" y="186"/>
                </a:cubicBezTo>
                <a:cubicBezTo>
                  <a:pt x="113" y="169"/>
                  <a:pt x="113" y="169"/>
                  <a:pt x="113" y="169"/>
                </a:cubicBezTo>
                <a:cubicBezTo>
                  <a:pt x="116" y="169"/>
                  <a:pt x="118" y="168"/>
                  <a:pt x="121" y="167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8" y="184"/>
                  <a:pt x="143" y="187"/>
                  <a:pt x="148" y="184"/>
                </a:cubicBezTo>
                <a:cubicBezTo>
                  <a:pt x="153" y="181"/>
                  <a:pt x="153" y="175"/>
                  <a:pt x="151" y="169"/>
                </a:cubicBezTo>
                <a:cubicBezTo>
                  <a:pt x="147" y="152"/>
                  <a:pt x="147" y="152"/>
                  <a:pt x="147" y="152"/>
                </a:cubicBezTo>
                <a:cubicBezTo>
                  <a:pt x="148" y="150"/>
                  <a:pt x="150" y="149"/>
                  <a:pt x="152" y="147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5" y="153"/>
                  <a:pt x="181" y="153"/>
                  <a:pt x="184" y="148"/>
                </a:cubicBezTo>
                <a:cubicBezTo>
                  <a:pt x="186" y="143"/>
                  <a:pt x="184" y="138"/>
                  <a:pt x="180" y="133"/>
                </a:cubicBezTo>
                <a:cubicBezTo>
                  <a:pt x="167" y="121"/>
                  <a:pt x="167" y="121"/>
                  <a:pt x="167" y="121"/>
                </a:cubicBezTo>
                <a:cubicBezTo>
                  <a:pt x="168" y="118"/>
                  <a:pt x="168" y="116"/>
                  <a:pt x="169" y="114"/>
                </a:cubicBezTo>
                <a:cubicBezTo>
                  <a:pt x="186" y="109"/>
                  <a:pt x="186" y="109"/>
                  <a:pt x="186" y="109"/>
                </a:cubicBezTo>
                <a:cubicBezTo>
                  <a:pt x="192" y="107"/>
                  <a:pt x="197" y="104"/>
                  <a:pt x="197" y="99"/>
                </a:cubicBezTo>
                <a:cubicBezTo>
                  <a:pt x="197" y="93"/>
                  <a:pt x="192" y="90"/>
                  <a:pt x="186" y="88"/>
                </a:cubicBezTo>
                <a:close/>
                <a:moveTo>
                  <a:pt x="98" y="128"/>
                </a:moveTo>
                <a:cubicBezTo>
                  <a:pt x="82" y="128"/>
                  <a:pt x="68" y="115"/>
                  <a:pt x="68" y="99"/>
                </a:cubicBezTo>
                <a:cubicBezTo>
                  <a:pt x="68" y="82"/>
                  <a:pt x="82" y="69"/>
                  <a:pt x="98" y="69"/>
                </a:cubicBezTo>
                <a:cubicBezTo>
                  <a:pt x="115" y="69"/>
                  <a:pt x="128" y="82"/>
                  <a:pt x="128" y="99"/>
                </a:cubicBezTo>
                <a:cubicBezTo>
                  <a:pt x="128" y="115"/>
                  <a:pt x="115" y="128"/>
                  <a:pt x="98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78100" y="2002790"/>
            <a:ext cx="903605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400" b="1">
                <a:solidFill>
                  <a:schemeClr val="accent4"/>
                </a:solidFill>
                <a:effectLst/>
              </a:rPr>
              <a:t>Spring Boot 是所有基于 Spring 开发的项目的起点。Spring Boot 的设计是为了让你尽可能快的跑起来 Spring 应用程序并且尽可能减少你的配置文件</a:t>
            </a:r>
            <a:r>
              <a:rPr lang="zh-CN" altLang="en-US" sz="2400">
                <a:solidFill>
                  <a:schemeClr val="accent4"/>
                </a:solidFill>
                <a:effectLst/>
              </a:rPr>
              <a:t>。</a:t>
            </a:r>
            <a:endParaRPr lang="zh-CN" altLang="en-US" sz="2400">
              <a:solidFill>
                <a:schemeClr val="accent4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78100" y="4280535"/>
            <a:ext cx="637032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400" b="1">
                <a:solidFill>
                  <a:schemeClr val="accent4"/>
                </a:solidFill>
                <a:effectLst/>
              </a:rPr>
              <a:t>本项目运用技术</a:t>
            </a:r>
            <a:r>
              <a:rPr lang="en-US" altLang="zh-CN" sz="2400" b="1">
                <a:solidFill>
                  <a:schemeClr val="accent4"/>
                </a:solidFill>
                <a:effectLst/>
              </a:rPr>
              <a:t>:mybatis</a:t>
            </a:r>
            <a:r>
              <a:rPr lang="zh-CN" altLang="en-US" sz="2400" b="1">
                <a:solidFill>
                  <a:schemeClr val="accent4"/>
                </a:solidFill>
                <a:effectLst/>
              </a:rPr>
              <a:t>、</a:t>
            </a:r>
            <a:r>
              <a:rPr lang="en-US" altLang="zh-CN" sz="2400" b="1">
                <a:solidFill>
                  <a:schemeClr val="accent4"/>
                </a:solidFill>
                <a:effectLst/>
              </a:rPr>
              <a:t>springboot</a:t>
            </a:r>
            <a:r>
              <a:rPr lang="zh-CN" altLang="en-US" sz="2400" b="1">
                <a:solidFill>
                  <a:schemeClr val="accent4"/>
                </a:solidFill>
                <a:effectLst/>
              </a:rPr>
              <a:t>、</a:t>
            </a:r>
            <a:endParaRPr lang="zh-CN" altLang="en-US" sz="2400" b="1">
              <a:solidFill>
                <a:schemeClr val="accent4"/>
              </a:solidFill>
              <a:effectLst/>
            </a:endParaRPr>
          </a:p>
          <a:p>
            <a:endParaRPr lang="zh-CN" altLang="en-US" sz="2400" b="1">
              <a:solidFill>
                <a:schemeClr val="accent4"/>
              </a:solidFill>
              <a:effectLst/>
            </a:endParaRPr>
          </a:p>
          <a:p>
            <a:r>
              <a:rPr lang="en-US" altLang="zh-CN" sz="2400" b="1">
                <a:solidFill>
                  <a:schemeClr val="accent4"/>
                </a:solidFill>
                <a:effectLst/>
              </a:rPr>
              <a:t>spring'</a:t>
            </a:r>
            <a:r>
              <a:rPr lang="zh-CN" altLang="en-US" sz="2400" b="1">
                <a:solidFill>
                  <a:schemeClr val="accent4"/>
                </a:solidFill>
                <a:effectLst/>
              </a:rPr>
              <a:t>注解、逆向工程</a:t>
            </a:r>
            <a:endParaRPr lang="zh-CN" altLang="en-US" sz="2400" b="1">
              <a:solidFill>
                <a:schemeClr val="accent4"/>
              </a:solidFill>
              <a:effectLst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4795" y="2985770"/>
            <a:ext cx="2444115" cy="312039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7114" y="794098"/>
            <a:ext cx="571119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4000" b="1" dirty="0">
                <a:solidFill>
                  <a:srgbClr val="FFC000"/>
                </a:solidFill>
                <a:latin typeface="+mj-lt"/>
                <a:sym typeface="+mn-ea"/>
              </a:rPr>
              <a:t>UI</a:t>
            </a:r>
            <a:r>
              <a:rPr lang="zh-CN" altLang="en-US" sz="4000" b="1" dirty="0">
                <a:solidFill>
                  <a:srgbClr val="FFC000"/>
                </a:solidFill>
                <a:latin typeface="+mj-lt"/>
                <a:sym typeface="+mn-ea"/>
              </a:rPr>
              <a:t>界面设计及数据库设计</a:t>
            </a:r>
            <a:endParaRPr lang="zh-CN" altLang="en-US" sz="4000" dirty="0"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7114" y="893642"/>
            <a:ext cx="0" cy="5312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2700000">
            <a:off x="601982" y="2098278"/>
            <a:ext cx="1073373" cy="1073373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/>
          </a:p>
        </p:txBody>
      </p:sp>
      <p:sp>
        <p:nvSpPr>
          <p:cNvPr id="22" name="矩形 21"/>
          <p:cNvSpPr/>
          <p:nvPr/>
        </p:nvSpPr>
        <p:spPr>
          <a:xfrm rot="2700000">
            <a:off x="601982" y="4668682"/>
            <a:ext cx="1073373" cy="1073373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/>
          </a:p>
        </p:txBody>
      </p:sp>
      <p:grpSp>
        <p:nvGrpSpPr>
          <p:cNvPr id="36" name="组合 35"/>
          <p:cNvGrpSpPr/>
          <p:nvPr/>
        </p:nvGrpSpPr>
        <p:grpSpPr>
          <a:xfrm>
            <a:off x="873190" y="2395774"/>
            <a:ext cx="530955" cy="476264"/>
            <a:chOff x="1233488" y="3844926"/>
            <a:chExt cx="739775" cy="663575"/>
          </a:xfrm>
          <a:solidFill>
            <a:schemeClr val="bg1"/>
          </a:solidFill>
        </p:grpSpPr>
        <p:sp>
          <p:nvSpPr>
            <p:cNvPr id="37" name="Freeform 7"/>
            <p:cNvSpPr/>
            <p:nvPr/>
          </p:nvSpPr>
          <p:spPr bwMode="auto">
            <a:xfrm>
              <a:off x="1233488" y="4456113"/>
              <a:ext cx="52388" cy="52388"/>
            </a:xfrm>
            <a:custGeom>
              <a:avLst/>
              <a:gdLst>
                <a:gd name="T0" fmla="*/ 10 w 14"/>
                <a:gd name="T1" fmla="*/ 6 h 14"/>
                <a:gd name="T2" fmla="*/ 8 w 14"/>
                <a:gd name="T3" fmla="*/ 6 h 14"/>
                <a:gd name="T4" fmla="*/ 8 w 14"/>
                <a:gd name="T5" fmla="*/ 5 h 14"/>
                <a:gd name="T6" fmla="*/ 4 w 14"/>
                <a:gd name="T7" fmla="*/ 0 h 14"/>
                <a:gd name="T8" fmla="*/ 0 w 14"/>
                <a:gd name="T9" fmla="*/ 5 h 14"/>
                <a:gd name="T10" fmla="*/ 0 w 14"/>
                <a:gd name="T11" fmla="*/ 10 h 14"/>
                <a:gd name="T12" fmla="*/ 4 w 14"/>
                <a:gd name="T13" fmla="*/ 14 h 14"/>
                <a:gd name="T14" fmla="*/ 10 w 14"/>
                <a:gd name="T15" fmla="*/ 14 h 14"/>
                <a:gd name="T16" fmla="*/ 14 w 14"/>
                <a:gd name="T17" fmla="*/ 10 h 14"/>
                <a:gd name="T18" fmla="*/ 10 w 14"/>
                <a:gd name="T1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10" y="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2"/>
                    <a:pt x="7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2" y="14"/>
                    <a:pt x="4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4"/>
                    <a:pt x="14" y="12"/>
                    <a:pt x="14" y="10"/>
                  </a:cubicBezTo>
                  <a:cubicBezTo>
                    <a:pt x="14" y="8"/>
                    <a:pt x="12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1233488" y="4351338"/>
              <a:ext cx="30163" cy="68263"/>
            </a:xfrm>
            <a:custGeom>
              <a:avLst/>
              <a:gdLst>
                <a:gd name="T0" fmla="*/ 4 w 8"/>
                <a:gd name="T1" fmla="*/ 18 h 18"/>
                <a:gd name="T2" fmla="*/ 8 w 8"/>
                <a:gd name="T3" fmla="*/ 14 h 18"/>
                <a:gd name="T4" fmla="*/ 8 w 8"/>
                <a:gd name="T5" fmla="*/ 4 h 18"/>
                <a:gd name="T6" fmla="*/ 4 w 8"/>
                <a:gd name="T7" fmla="*/ 0 h 18"/>
                <a:gd name="T8" fmla="*/ 0 w 8"/>
                <a:gd name="T9" fmla="*/ 4 h 18"/>
                <a:gd name="T10" fmla="*/ 0 w 8"/>
                <a:gd name="T11" fmla="*/ 14 h 18"/>
                <a:gd name="T12" fmla="*/ 4 w 8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8">
                  <a:moveTo>
                    <a:pt x="4" y="18"/>
                  </a:moveTo>
                  <a:cubicBezTo>
                    <a:pt x="7" y="18"/>
                    <a:pt x="8" y="16"/>
                    <a:pt x="8" y="1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2" y="18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9"/>
            <p:cNvSpPr/>
            <p:nvPr/>
          </p:nvSpPr>
          <p:spPr bwMode="auto">
            <a:xfrm>
              <a:off x="1233488" y="4241801"/>
              <a:ext cx="30163" cy="68263"/>
            </a:xfrm>
            <a:custGeom>
              <a:avLst/>
              <a:gdLst>
                <a:gd name="T0" fmla="*/ 4 w 8"/>
                <a:gd name="T1" fmla="*/ 18 h 18"/>
                <a:gd name="T2" fmla="*/ 8 w 8"/>
                <a:gd name="T3" fmla="*/ 14 h 18"/>
                <a:gd name="T4" fmla="*/ 8 w 8"/>
                <a:gd name="T5" fmla="*/ 5 h 18"/>
                <a:gd name="T6" fmla="*/ 4 w 8"/>
                <a:gd name="T7" fmla="*/ 0 h 18"/>
                <a:gd name="T8" fmla="*/ 0 w 8"/>
                <a:gd name="T9" fmla="*/ 5 h 18"/>
                <a:gd name="T10" fmla="*/ 0 w 8"/>
                <a:gd name="T11" fmla="*/ 14 h 18"/>
                <a:gd name="T12" fmla="*/ 4 w 8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8">
                  <a:moveTo>
                    <a:pt x="4" y="18"/>
                  </a:moveTo>
                  <a:cubicBezTo>
                    <a:pt x="7" y="18"/>
                    <a:pt x="8" y="16"/>
                    <a:pt x="8" y="1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2"/>
                    <a:pt x="7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2" y="18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1233488" y="4152901"/>
              <a:ext cx="52388" cy="52388"/>
            </a:xfrm>
            <a:custGeom>
              <a:avLst/>
              <a:gdLst>
                <a:gd name="T0" fmla="*/ 10 w 14"/>
                <a:gd name="T1" fmla="*/ 0 h 14"/>
                <a:gd name="T2" fmla="*/ 4 w 14"/>
                <a:gd name="T3" fmla="*/ 0 h 14"/>
                <a:gd name="T4" fmla="*/ 0 w 14"/>
                <a:gd name="T5" fmla="*/ 4 h 14"/>
                <a:gd name="T6" fmla="*/ 0 w 14"/>
                <a:gd name="T7" fmla="*/ 10 h 14"/>
                <a:gd name="T8" fmla="*/ 4 w 14"/>
                <a:gd name="T9" fmla="*/ 14 h 14"/>
                <a:gd name="T10" fmla="*/ 8 w 14"/>
                <a:gd name="T11" fmla="*/ 10 h 14"/>
                <a:gd name="T12" fmla="*/ 8 w 14"/>
                <a:gd name="T13" fmla="*/ 8 h 14"/>
                <a:gd name="T14" fmla="*/ 10 w 14"/>
                <a:gd name="T15" fmla="*/ 8 h 14"/>
                <a:gd name="T16" fmla="*/ 14 w 14"/>
                <a:gd name="T17" fmla="*/ 4 h 14"/>
                <a:gd name="T18" fmla="*/ 10 w 1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1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2" y="14"/>
                    <a:pt x="4" y="14"/>
                  </a:cubicBezTo>
                  <a:cubicBezTo>
                    <a:pt x="7" y="14"/>
                    <a:pt x="8" y="12"/>
                    <a:pt x="8" y="1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2" y="8"/>
                    <a:pt x="14" y="6"/>
                    <a:pt x="14" y="4"/>
                  </a:cubicBezTo>
                  <a:cubicBezTo>
                    <a:pt x="14" y="2"/>
                    <a:pt x="12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1"/>
            <p:cNvSpPr/>
            <p:nvPr/>
          </p:nvSpPr>
          <p:spPr bwMode="auto">
            <a:xfrm>
              <a:off x="1676400" y="4456113"/>
              <a:ext cx="52388" cy="52388"/>
            </a:xfrm>
            <a:custGeom>
              <a:avLst/>
              <a:gdLst>
                <a:gd name="T0" fmla="*/ 10 w 14"/>
                <a:gd name="T1" fmla="*/ 0 h 14"/>
                <a:gd name="T2" fmla="*/ 5 w 14"/>
                <a:gd name="T3" fmla="*/ 5 h 14"/>
                <a:gd name="T4" fmla="*/ 5 w 14"/>
                <a:gd name="T5" fmla="*/ 6 h 14"/>
                <a:gd name="T6" fmla="*/ 4 w 14"/>
                <a:gd name="T7" fmla="*/ 6 h 14"/>
                <a:gd name="T8" fmla="*/ 0 w 14"/>
                <a:gd name="T9" fmla="*/ 10 h 14"/>
                <a:gd name="T10" fmla="*/ 4 w 14"/>
                <a:gd name="T11" fmla="*/ 14 h 14"/>
                <a:gd name="T12" fmla="*/ 10 w 14"/>
                <a:gd name="T13" fmla="*/ 14 h 14"/>
                <a:gd name="T14" fmla="*/ 14 w 14"/>
                <a:gd name="T15" fmla="*/ 10 h 14"/>
                <a:gd name="T16" fmla="*/ 14 w 14"/>
                <a:gd name="T17" fmla="*/ 5 h 14"/>
                <a:gd name="T18" fmla="*/ 10 w 1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10" y="0"/>
                  </a:moveTo>
                  <a:cubicBezTo>
                    <a:pt x="7" y="0"/>
                    <a:pt x="5" y="2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8"/>
                    <a:pt x="0" y="10"/>
                  </a:cubicBezTo>
                  <a:cubicBezTo>
                    <a:pt x="0" y="12"/>
                    <a:pt x="2" y="14"/>
                    <a:pt x="4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4"/>
                    <a:pt x="14" y="12"/>
                    <a:pt x="14" y="1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2"/>
                    <a:pt x="12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1447800" y="4479926"/>
              <a:ext cx="66675" cy="28575"/>
            </a:xfrm>
            <a:custGeom>
              <a:avLst/>
              <a:gdLst>
                <a:gd name="T0" fmla="*/ 14 w 18"/>
                <a:gd name="T1" fmla="*/ 0 h 8"/>
                <a:gd name="T2" fmla="*/ 4 w 18"/>
                <a:gd name="T3" fmla="*/ 0 h 8"/>
                <a:gd name="T4" fmla="*/ 0 w 18"/>
                <a:gd name="T5" fmla="*/ 4 h 8"/>
                <a:gd name="T6" fmla="*/ 4 w 18"/>
                <a:gd name="T7" fmla="*/ 8 h 8"/>
                <a:gd name="T8" fmla="*/ 14 w 18"/>
                <a:gd name="T9" fmla="*/ 8 h 8"/>
                <a:gd name="T10" fmla="*/ 18 w 18"/>
                <a:gd name="T11" fmla="*/ 4 h 8"/>
                <a:gd name="T12" fmla="*/ 14 w 18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8">
                  <a:moveTo>
                    <a:pt x="1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6" y="8"/>
                    <a:pt x="18" y="6"/>
                    <a:pt x="18" y="4"/>
                  </a:cubicBezTo>
                  <a:cubicBezTo>
                    <a:pt x="18" y="2"/>
                    <a:pt x="16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1331913" y="4479926"/>
              <a:ext cx="69850" cy="28575"/>
            </a:xfrm>
            <a:custGeom>
              <a:avLst/>
              <a:gdLst>
                <a:gd name="T0" fmla="*/ 14 w 19"/>
                <a:gd name="T1" fmla="*/ 0 h 8"/>
                <a:gd name="T2" fmla="*/ 4 w 19"/>
                <a:gd name="T3" fmla="*/ 0 h 8"/>
                <a:gd name="T4" fmla="*/ 0 w 19"/>
                <a:gd name="T5" fmla="*/ 4 h 8"/>
                <a:gd name="T6" fmla="*/ 4 w 19"/>
                <a:gd name="T7" fmla="*/ 8 h 8"/>
                <a:gd name="T8" fmla="*/ 14 w 19"/>
                <a:gd name="T9" fmla="*/ 8 h 8"/>
                <a:gd name="T10" fmla="*/ 19 w 19"/>
                <a:gd name="T11" fmla="*/ 4 h 8"/>
                <a:gd name="T12" fmla="*/ 14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1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7" y="8"/>
                    <a:pt x="19" y="6"/>
                    <a:pt x="19" y="4"/>
                  </a:cubicBezTo>
                  <a:cubicBezTo>
                    <a:pt x="19" y="2"/>
                    <a:pt x="17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4"/>
            <p:cNvSpPr/>
            <p:nvPr/>
          </p:nvSpPr>
          <p:spPr bwMode="auto">
            <a:xfrm>
              <a:off x="1560513" y="4479926"/>
              <a:ext cx="71438" cy="28575"/>
            </a:xfrm>
            <a:custGeom>
              <a:avLst/>
              <a:gdLst>
                <a:gd name="T0" fmla="*/ 15 w 19"/>
                <a:gd name="T1" fmla="*/ 0 h 8"/>
                <a:gd name="T2" fmla="*/ 4 w 19"/>
                <a:gd name="T3" fmla="*/ 0 h 8"/>
                <a:gd name="T4" fmla="*/ 0 w 19"/>
                <a:gd name="T5" fmla="*/ 4 h 8"/>
                <a:gd name="T6" fmla="*/ 4 w 19"/>
                <a:gd name="T7" fmla="*/ 8 h 8"/>
                <a:gd name="T8" fmla="*/ 15 w 19"/>
                <a:gd name="T9" fmla="*/ 8 h 8"/>
                <a:gd name="T10" fmla="*/ 19 w 19"/>
                <a:gd name="T11" fmla="*/ 4 h 8"/>
                <a:gd name="T12" fmla="*/ 15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1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8"/>
                    <a:pt x="19" y="6"/>
                    <a:pt x="19" y="4"/>
                  </a:cubicBezTo>
                  <a:cubicBezTo>
                    <a:pt x="19" y="2"/>
                    <a:pt x="17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1331913" y="3844926"/>
              <a:ext cx="641350" cy="574675"/>
            </a:xfrm>
            <a:custGeom>
              <a:avLst/>
              <a:gdLst>
                <a:gd name="T0" fmla="*/ 164 w 171"/>
                <a:gd name="T1" fmla="*/ 0 h 153"/>
                <a:gd name="T2" fmla="*/ 15 w 171"/>
                <a:gd name="T3" fmla="*/ 0 h 153"/>
                <a:gd name="T4" fmla="*/ 8 w 171"/>
                <a:gd name="T5" fmla="*/ 7 h 153"/>
                <a:gd name="T6" fmla="*/ 8 w 171"/>
                <a:gd name="T7" fmla="*/ 82 h 153"/>
                <a:gd name="T8" fmla="*/ 4 w 171"/>
                <a:gd name="T9" fmla="*/ 82 h 153"/>
                <a:gd name="T10" fmla="*/ 0 w 171"/>
                <a:gd name="T11" fmla="*/ 86 h 153"/>
                <a:gd name="T12" fmla="*/ 4 w 171"/>
                <a:gd name="T13" fmla="*/ 90 h 153"/>
                <a:gd name="T14" fmla="*/ 8 w 171"/>
                <a:gd name="T15" fmla="*/ 90 h 153"/>
                <a:gd name="T16" fmla="*/ 8 w 171"/>
                <a:gd name="T17" fmla="*/ 131 h 153"/>
                <a:gd name="T18" fmla="*/ 15 w 171"/>
                <a:gd name="T19" fmla="*/ 138 h 153"/>
                <a:gd name="T20" fmla="*/ 98 w 171"/>
                <a:gd name="T21" fmla="*/ 138 h 153"/>
                <a:gd name="T22" fmla="*/ 97 w 171"/>
                <a:gd name="T23" fmla="*/ 139 h 153"/>
                <a:gd name="T24" fmla="*/ 97 w 171"/>
                <a:gd name="T25" fmla="*/ 149 h 153"/>
                <a:gd name="T26" fmla="*/ 102 w 171"/>
                <a:gd name="T27" fmla="*/ 153 h 153"/>
                <a:gd name="T28" fmla="*/ 106 w 171"/>
                <a:gd name="T29" fmla="*/ 149 h 153"/>
                <a:gd name="T30" fmla="*/ 106 w 171"/>
                <a:gd name="T31" fmla="*/ 139 h 153"/>
                <a:gd name="T32" fmla="*/ 105 w 171"/>
                <a:gd name="T33" fmla="*/ 138 h 153"/>
                <a:gd name="T34" fmla="*/ 164 w 171"/>
                <a:gd name="T35" fmla="*/ 138 h 153"/>
                <a:gd name="T36" fmla="*/ 171 w 171"/>
                <a:gd name="T37" fmla="*/ 131 h 153"/>
                <a:gd name="T38" fmla="*/ 171 w 171"/>
                <a:gd name="T39" fmla="*/ 7 h 153"/>
                <a:gd name="T40" fmla="*/ 164 w 171"/>
                <a:gd name="T41" fmla="*/ 0 h 153"/>
                <a:gd name="T42" fmla="*/ 157 w 171"/>
                <a:gd name="T43" fmla="*/ 124 h 153"/>
                <a:gd name="T44" fmla="*/ 22 w 171"/>
                <a:gd name="T45" fmla="*/ 124 h 153"/>
                <a:gd name="T46" fmla="*/ 22 w 171"/>
                <a:gd name="T47" fmla="*/ 14 h 153"/>
                <a:gd name="T48" fmla="*/ 157 w 171"/>
                <a:gd name="T49" fmla="*/ 14 h 153"/>
                <a:gd name="T50" fmla="*/ 157 w 171"/>
                <a:gd name="T51" fmla="*/ 12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1" h="153">
                  <a:moveTo>
                    <a:pt x="16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8" y="3"/>
                    <a:pt x="8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2" y="82"/>
                    <a:pt x="0" y="84"/>
                    <a:pt x="0" y="86"/>
                  </a:cubicBezTo>
                  <a:cubicBezTo>
                    <a:pt x="0" y="88"/>
                    <a:pt x="2" y="90"/>
                    <a:pt x="4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4"/>
                    <a:pt x="11" y="138"/>
                    <a:pt x="15" y="138"/>
                  </a:cubicBezTo>
                  <a:cubicBezTo>
                    <a:pt x="98" y="138"/>
                    <a:pt x="98" y="138"/>
                    <a:pt x="98" y="138"/>
                  </a:cubicBezTo>
                  <a:cubicBezTo>
                    <a:pt x="98" y="138"/>
                    <a:pt x="97" y="139"/>
                    <a:pt x="97" y="139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97" y="151"/>
                    <a:pt x="99" y="153"/>
                    <a:pt x="102" y="153"/>
                  </a:cubicBezTo>
                  <a:cubicBezTo>
                    <a:pt x="104" y="153"/>
                    <a:pt x="106" y="151"/>
                    <a:pt x="106" y="149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106" y="139"/>
                    <a:pt x="106" y="138"/>
                    <a:pt x="105" y="138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68" y="138"/>
                    <a:pt x="171" y="134"/>
                    <a:pt x="171" y="131"/>
                  </a:cubicBezTo>
                  <a:cubicBezTo>
                    <a:pt x="171" y="7"/>
                    <a:pt x="171" y="7"/>
                    <a:pt x="171" y="7"/>
                  </a:cubicBezTo>
                  <a:cubicBezTo>
                    <a:pt x="171" y="3"/>
                    <a:pt x="168" y="0"/>
                    <a:pt x="164" y="0"/>
                  </a:cubicBezTo>
                  <a:close/>
                  <a:moveTo>
                    <a:pt x="157" y="124"/>
                  </a:moveTo>
                  <a:cubicBezTo>
                    <a:pt x="22" y="124"/>
                    <a:pt x="22" y="124"/>
                    <a:pt x="22" y="12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57" y="14"/>
                    <a:pt x="157" y="14"/>
                    <a:pt x="157" y="14"/>
                  </a:cubicBezTo>
                  <a:lnTo>
                    <a:pt x="157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6"/>
            <p:cNvSpPr/>
            <p:nvPr/>
          </p:nvSpPr>
          <p:spPr bwMode="auto">
            <a:xfrm>
              <a:off x="1484313" y="4035426"/>
              <a:ext cx="214313" cy="206375"/>
            </a:xfrm>
            <a:custGeom>
              <a:avLst/>
              <a:gdLst>
                <a:gd name="T0" fmla="*/ 3 w 57"/>
                <a:gd name="T1" fmla="*/ 55 h 55"/>
                <a:gd name="T2" fmla="*/ 38 w 57"/>
                <a:gd name="T3" fmla="*/ 50 h 55"/>
                <a:gd name="T4" fmla="*/ 40 w 57"/>
                <a:gd name="T5" fmla="*/ 48 h 55"/>
                <a:gd name="T6" fmla="*/ 39 w 57"/>
                <a:gd name="T7" fmla="*/ 45 h 55"/>
                <a:gd name="T8" fmla="*/ 30 w 57"/>
                <a:gd name="T9" fmla="*/ 34 h 55"/>
                <a:gd name="T10" fmla="*/ 54 w 57"/>
                <a:gd name="T11" fmla="*/ 11 h 55"/>
                <a:gd name="T12" fmla="*/ 54 w 57"/>
                <a:gd name="T13" fmla="*/ 2 h 55"/>
                <a:gd name="T14" fmla="*/ 49 w 57"/>
                <a:gd name="T15" fmla="*/ 0 h 55"/>
                <a:gd name="T16" fmla="*/ 46 w 57"/>
                <a:gd name="T17" fmla="*/ 2 h 55"/>
                <a:gd name="T18" fmla="*/ 21 w 57"/>
                <a:gd name="T19" fmla="*/ 26 h 55"/>
                <a:gd name="T20" fmla="*/ 11 w 57"/>
                <a:gd name="T21" fmla="*/ 15 h 55"/>
                <a:gd name="T22" fmla="*/ 9 w 57"/>
                <a:gd name="T23" fmla="*/ 14 h 55"/>
                <a:gd name="T24" fmla="*/ 8 w 57"/>
                <a:gd name="T25" fmla="*/ 15 h 55"/>
                <a:gd name="T26" fmla="*/ 6 w 57"/>
                <a:gd name="T27" fmla="*/ 17 h 55"/>
                <a:gd name="T28" fmla="*/ 0 w 57"/>
                <a:gd name="T29" fmla="*/ 51 h 55"/>
                <a:gd name="T30" fmla="*/ 1 w 57"/>
                <a:gd name="T31" fmla="*/ 54 h 55"/>
                <a:gd name="T32" fmla="*/ 3 w 57"/>
                <a:gd name="T3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5">
                  <a:moveTo>
                    <a:pt x="3" y="55"/>
                  </a:moveTo>
                  <a:cubicBezTo>
                    <a:pt x="38" y="50"/>
                    <a:pt x="38" y="50"/>
                    <a:pt x="38" y="50"/>
                  </a:cubicBezTo>
                  <a:cubicBezTo>
                    <a:pt x="39" y="50"/>
                    <a:pt x="40" y="49"/>
                    <a:pt x="40" y="48"/>
                  </a:cubicBezTo>
                  <a:cubicBezTo>
                    <a:pt x="41" y="47"/>
                    <a:pt x="40" y="45"/>
                    <a:pt x="39" y="45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7" y="8"/>
                    <a:pt x="57" y="4"/>
                    <a:pt x="54" y="2"/>
                  </a:cubicBezTo>
                  <a:cubicBezTo>
                    <a:pt x="53" y="1"/>
                    <a:pt x="51" y="0"/>
                    <a:pt x="49" y="0"/>
                  </a:cubicBezTo>
                  <a:cubicBezTo>
                    <a:pt x="48" y="0"/>
                    <a:pt x="47" y="1"/>
                    <a:pt x="46" y="2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0" y="14"/>
                    <a:pt x="9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7" y="15"/>
                    <a:pt x="6" y="16"/>
                    <a:pt x="6" y="1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4"/>
                    <a:pt x="3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Freeform 17"/>
          <p:cNvSpPr>
            <a:spLocks noEditPoints="1"/>
          </p:cNvSpPr>
          <p:nvPr/>
        </p:nvSpPr>
        <p:spPr bwMode="auto">
          <a:xfrm>
            <a:off x="838622" y="4870695"/>
            <a:ext cx="608974" cy="608974"/>
          </a:xfrm>
          <a:custGeom>
            <a:avLst/>
            <a:gdLst>
              <a:gd name="T0" fmla="*/ 169 w 197"/>
              <a:gd name="T1" fmla="*/ 83 h 197"/>
              <a:gd name="T2" fmla="*/ 180 w 197"/>
              <a:gd name="T3" fmla="*/ 64 h 197"/>
              <a:gd name="T4" fmla="*/ 169 w 197"/>
              <a:gd name="T5" fmla="*/ 45 h 197"/>
              <a:gd name="T6" fmla="*/ 147 w 197"/>
              <a:gd name="T7" fmla="*/ 45 h 197"/>
              <a:gd name="T8" fmla="*/ 148 w 197"/>
              <a:gd name="T9" fmla="*/ 13 h 197"/>
              <a:gd name="T10" fmla="*/ 121 w 197"/>
              <a:gd name="T11" fmla="*/ 30 h 197"/>
              <a:gd name="T12" fmla="*/ 109 w 197"/>
              <a:gd name="T13" fmla="*/ 11 h 197"/>
              <a:gd name="T14" fmla="*/ 88 w 197"/>
              <a:gd name="T15" fmla="*/ 11 h 197"/>
              <a:gd name="T16" fmla="*/ 76 w 197"/>
              <a:gd name="T17" fmla="*/ 30 h 197"/>
              <a:gd name="T18" fmla="*/ 49 w 197"/>
              <a:gd name="T19" fmla="*/ 13 h 197"/>
              <a:gd name="T20" fmla="*/ 50 w 197"/>
              <a:gd name="T21" fmla="*/ 45 h 197"/>
              <a:gd name="T22" fmla="*/ 27 w 197"/>
              <a:gd name="T23" fmla="*/ 45 h 197"/>
              <a:gd name="T24" fmla="*/ 17 w 197"/>
              <a:gd name="T25" fmla="*/ 64 h 197"/>
              <a:gd name="T26" fmla="*/ 28 w 197"/>
              <a:gd name="T27" fmla="*/ 83 h 197"/>
              <a:gd name="T28" fmla="*/ 0 w 197"/>
              <a:gd name="T29" fmla="*/ 99 h 197"/>
              <a:gd name="T30" fmla="*/ 28 w 197"/>
              <a:gd name="T31" fmla="*/ 114 h 197"/>
              <a:gd name="T32" fmla="*/ 17 w 197"/>
              <a:gd name="T33" fmla="*/ 133 h 197"/>
              <a:gd name="T34" fmla="*/ 27 w 197"/>
              <a:gd name="T35" fmla="*/ 152 h 197"/>
              <a:gd name="T36" fmla="*/ 50 w 197"/>
              <a:gd name="T37" fmla="*/ 152 h 197"/>
              <a:gd name="T38" fmla="*/ 49 w 197"/>
              <a:gd name="T39" fmla="*/ 184 h 197"/>
              <a:gd name="T40" fmla="*/ 76 w 197"/>
              <a:gd name="T41" fmla="*/ 167 h 197"/>
              <a:gd name="T42" fmla="*/ 88 w 197"/>
              <a:gd name="T43" fmla="*/ 186 h 197"/>
              <a:gd name="T44" fmla="*/ 109 w 197"/>
              <a:gd name="T45" fmla="*/ 186 h 197"/>
              <a:gd name="T46" fmla="*/ 121 w 197"/>
              <a:gd name="T47" fmla="*/ 167 h 197"/>
              <a:gd name="T48" fmla="*/ 148 w 197"/>
              <a:gd name="T49" fmla="*/ 184 h 197"/>
              <a:gd name="T50" fmla="*/ 147 w 197"/>
              <a:gd name="T51" fmla="*/ 152 h 197"/>
              <a:gd name="T52" fmla="*/ 169 w 197"/>
              <a:gd name="T53" fmla="*/ 152 h 197"/>
              <a:gd name="T54" fmla="*/ 180 w 197"/>
              <a:gd name="T55" fmla="*/ 133 h 197"/>
              <a:gd name="T56" fmla="*/ 169 w 197"/>
              <a:gd name="T57" fmla="*/ 114 h 197"/>
              <a:gd name="T58" fmla="*/ 197 w 197"/>
              <a:gd name="T59" fmla="*/ 99 h 197"/>
              <a:gd name="T60" fmla="*/ 98 w 197"/>
              <a:gd name="T61" fmla="*/ 128 h 197"/>
              <a:gd name="T62" fmla="*/ 98 w 197"/>
              <a:gd name="T63" fmla="*/ 69 h 197"/>
              <a:gd name="T64" fmla="*/ 98 w 197"/>
              <a:gd name="T65" fmla="*/ 128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7" h="197">
                <a:moveTo>
                  <a:pt x="186" y="88"/>
                </a:moveTo>
                <a:cubicBezTo>
                  <a:pt x="169" y="83"/>
                  <a:pt x="169" y="83"/>
                  <a:pt x="169" y="83"/>
                </a:cubicBezTo>
                <a:cubicBezTo>
                  <a:pt x="168" y="81"/>
                  <a:pt x="168" y="79"/>
                  <a:pt x="167" y="76"/>
                </a:cubicBezTo>
                <a:cubicBezTo>
                  <a:pt x="180" y="64"/>
                  <a:pt x="180" y="64"/>
                  <a:pt x="180" y="64"/>
                </a:cubicBezTo>
                <a:cubicBezTo>
                  <a:pt x="184" y="59"/>
                  <a:pt x="186" y="54"/>
                  <a:pt x="184" y="49"/>
                </a:cubicBezTo>
                <a:cubicBezTo>
                  <a:pt x="181" y="44"/>
                  <a:pt x="175" y="44"/>
                  <a:pt x="169" y="45"/>
                </a:cubicBezTo>
                <a:cubicBezTo>
                  <a:pt x="152" y="50"/>
                  <a:pt x="152" y="50"/>
                  <a:pt x="152" y="50"/>
                </a:cubicBezTo>
                <a:cubicBezTo>
                  <a:pt x="150" y="48"/>
                  <a:pt x="148" y="47"/>
                  <a:pt x="147" y="45"/>
                </a:cubicBezTo>
                <a:cubicBezTo>
                  <a:pt x="151" y="28"/>
                  <a:pt x="151" y="28"/>
                  <a:pt x="151" y="28"/>
                </a:cubicBezTo>
                <a:cubicBezTo>
                  <a:pt x="153" y="22"/>
                  <a:pt x="153" y="16"/>
                  <a:pt x="148" y="13"/>
                </a:cubicBezTo>
                <a:cubicBezTo>
                  <a:pt x="143" y="10"/>
                  <a:pt x="137" y="13"/>
                  <a:pt x="133" y="17"/>
                </a:cubicBezTo>
                <a:cubicBezTo>
                  <a:pt x="121" y="30"/>
                  <a:pt x="121" y="30"/>
                  <a:pt x="121" y="30"/>
                </a:cubicBezTo>
                <a:cubicBezTo>
                  <a:pt x="118" y="29"/>
                  <a:pt x="116" y="29"/>
                  <a:pt x="113" y="28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107" y="5"/>
                  <a:pt x="104" y="0"/>
                  <a:pt x="98" y="0"/>
                </a:cubicBezTo>
                <a:cubicBezTo>
                  <a:pt x="93" y="0"/>
                  <a:pt x="89" y="5"/>
                  <a:pt x="88" y="11"/>
                </a:cubicBezTo>
                <a:cubicBezTo>
                  <a:pt x="83" y="28"/>
                  <a:pt x="83" y="28"/>
                  <a:pt x="83" y="28"/>
                </a:cubicBezTo>
                <a:cubicBezTo>
                  <a:pt x="81" y="28"/>
                  <a:pt x="78" y="29"/>
                  <a:pt x="76" y="30"/>
                </a:cubicBezTo>
                <a:cubicBezTo>
                  <a:pt x="63" y="17"/>
                  <a:pt x="63" y="17"/>
                  <a:pt x="63" y="17"/>
                </a:cubicBezTo>
                <a:cubicBezTo>
                  <a:pt x="59" y="13"/>
                  <a:pt x="54" y="10"/>
                  <a:pt x="49" y="13"/>
                </a:cubicBezTo>
                <a:cubicBezTo>
                  <a:pt x="44" y="16"/>
                  <a:pt x="44" y="22"/>
                  <a:pt x="45" y="28"/>
                </a:cubicBezTo>
                <a:cubicBezTo>
                  <a:pt x="50" y="45"/>
                  <a:pt x="50" y="45"/>
                  <a:pt x="50" y="45"/>
                </a:cubicBezTo>
                <a:cubicBezTo>
                  <a:pt x="48" y="47"/>
                  <a:pt x="46" y="48"/>
                  <a:pt x="45" y="50"/>
                </a:cubicBezTo>
                <a:cubicBezTo>
                  <a:pt x="27" y="45"/>
                  <a:pt x="27" y="45"/>
                  <a:pt x="27" y="45"/>
                </a:cubicBezTo>
                <a:cubicBezTo>
                  <a:pt x="21" y="44"/>
                  <a:pt x="16" y="44"/>
                  <a:pt x="13" y="49"/>
                </a:cubicBezTo>
                <a:cubicBezTo>
                  <a:pt x="10" y="54"/>
                  <a:pt x="13" y="59"/>
                  <a:pt x="17" y="64"/>
                </a:cubicBezTo>
                <a:cubicBezTo>
                  <a:pt x="30" y="76"/>
                  <a:pt x="30" y="76"/>
                  <a:pt x="30" y="76"/>
                </a:cubicBezTo>
                <a:cubicBezTo>
                  <a:pt x="29" y="79"/>
                  <a:pt x="28" y="81"/>
                  <a:pt x="28" y="83"/>
                </a:cubicBezTo>
                <a:cubicBezTo>
                  <a:pt x="10" y="88"/>
                  <a:pt x="10" y="88"/>
                  <a:pt x="10" y="88"/>
                </a:cubicBezTo>
                <a:cubicBezTo>
                  <a:pt x="5" y="90"/>
                  <a:pt x="0" y="93"/>
                  <a:pt x="0" y="99"/>
                </a:cubicBezTo>
                <a:cubicBezTo>
                  <a:pt x="0" y="104"/>
                  <a:pt x="5" y="107"/>
                  <a:pt x="10" y="109"/>
                </a:cubicBezTo>
                <a:cubicBezTo>
                  <a:pt x="28" y="114"/>
                  <a:pt x="28" y="114"/>
                  <a:pt x="28" y="114"/>
                </a:cubicBezTo>
                <a:cubicBezTo>
                  <a:pt x="28" y="116"/>
                  <a:pt x="29" y="118"/>
                  <a:pt x="30" y="121"/>
                </a:cubicBezTo>
                <a:cubicBezTo>
                  <a:pt x="17" y="133"/>
                  <a:pt x="17" y="133"/>
                  <a:pt x="17" y="133"/>
                </a:cubicBezTo>
                <a:cubicBezTo>
                  <a:pt x="13" y="138"/>
                  <a:pt x="10" y="143"/>
                  <a:pt x="13" y="148"/>
                </a:cubicBezTo>
                <a:cubicBezTo>
                  <a:pt x="16" y="153"/>
                  <a:pt x="22" y="153"/>
                  <a:pt x="27" y="152"/>
                </a:cubicBezTo>
                <a:cubicBezTo>
                  <a:pt x="45" y="147"/>
                  <a:pt x="45" y="147"/>
                  <a:pt x="45" y="147"/>
                </a:cubicBezTo>
                <a:cubicBezTo>
                  <a:pt x="46" y="149"/>
                  <a:pt x="48" y="150"/>
                  <a:pt x="50" y="152"/>
                </a:cubicBezTo>
                <a:cubicBezTo>
                  <a:pt x="45" y="169"/>
                  <a:pt x="45" y="169"/>
                  <a:pt x="45" y="169"/>
                </a:cubicBezTo>
                <a:cubicBezTo>
                  <a:pt x="44" y="175"/>
                  <a:pt x="44" y="181"/>
                  <a:pt x="49" y="184"/>
                </a:cubicBezTo>
                <a:cubicBezTo>
                  <a:pt x="54" y="187"/>
                  <a:pt x="59" y="184"/>
                  <a:pt x="63" y="180"/>
                </a:cubicBezTo>
                <a:cubicBezTo>
                  <a:pt x="76" y="167"/>
                  <a:pt x="76" y="167"/>
                  <a:pt x="76" y="167"/>
                </a:cubicBezTo>
                <a:cubicBezTo>
                  <a:pt x="78" y="168"/>
                  <a:pt x="81" y="169"/>
                  <a:pt x="83" y="169"/>
                </a:cubicBezTo>
                <a:cubicBezTo>
                  <a:pt x="88" y="186"/>
                  <a:pt x="88" y="186"/>
                  <a:pt x="88" y="186"/>
                </a:cubicBezTo>
                <a:cubicBezTo>
                  <a:pt x="90" y="192"/>
                  <a:pt x="93" y="197"/>
                  <a:pt x="98" y="197"/>
                </a:cubicBezTo>
                <a:cubicBezTo>
                  <a:pt x="104" y="197"/>
                  <a:pt x="107" y="192"/>
                  <a:pt x="109" y="186"/>
                </a:cubicBezTo>
                <a:cubicBezTo>
                  <a:pt x="113" y="169"/>
                  <a:pt x="113" y="169"/>
                  <a:pt x="113" y="169"/>
                </a:cubicBezTo>
                <a:cubicBezTo>
                  <a:pt x="116" y="169"/>
                  <a:pt x="118" y="168"/>
                  <a:pt x="121" y="167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8" y="184"/>
                  <a:pt x="143" y="187"/>
                  <a:pt x="148" y="184"/>
                </a:cubicBezTo>
                <a:cubicBezTo>
                  <a:pt x="153" y="181"/>
                  <a:pt x="153" y="175"/>
                  <a:pt x="151" y="169"/>
                </a:cubicBezTo>
                <a:cubicBezTo>
                  <a:pt x="147" y="152"/>
                  <a:pt x="147" y="152"/>
                  <a:pt x="147" y="152"/>
                </a:cubicBezTo>
                <a:cubicBezTo>
                  <a:pt x="148" y="150"/>
                  <a:pt x="150" y="149"/>
                  <a:pt x="152" y="147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5" y="153"/>
                  <a:pt x="181" y="153"/>
                  <a:pt x="184" y="148"/>
                </a:cubicBezTo>
                <a:cubicBezTo>
                  <a:pt x="186" y="143"/>
                  <a:pt x="184" y="138"/>
                  <a:pt x="180" y="133"/>
                </a:cubicBezTo>
                <a:cubicBezTo>
                  <a:pt x="167" y="121"/>
                  <a:pt x="167" y="121"/>
                  <a:pt x="167" y="121"/>
                </a:cubicBezTo>
                <a:cubicBezTo>
                  <a:pt x="168" y="118"/>
                  <a:pt x="168" y="116"/>
                  <a:pt x="169" y="114"/>
                </a:cubicBezTo>
                <a:cubicBezTo>
                  <a:pt x="186" y="109"/>
                  <a:pt x="186" y="109"/>
                  <a:pt x="186" y="109"/>
                </a:cubicBezTo>
                <a:cubicBezTo>
                  <a:pt x="192" y="107"/>
                  <a:pt x="197" y="104"/>
                  <a:pt x="197" y="99"/>
                </a:cubicBezTo>
                <a:cubicBezTo>
                  <a:pt x="197" y="93"/>
                  <a:pt x="192" y="90"/>
                  <a:pt x="186" y="88"/>
                </a:cubicBezTo>
                <a:close/>
                <a:moveTo>
                  <a:pt x="98" y="128"/>
                </a:moveTo>
                <a:cubicBezTo>
                  <a:pt x="82" y="128"/>
                  <a:pt x="68" y="115"/>
                  <a:pt x="68" y="99"/>
                </a:cubicBezTo>
                <a:cubicBezTo>
                  <a:pt x="68" y="82"/>
                  <a:pt x="82" y="69"/>
                  <a:pt x="98" y="69"/>
                </a:cubicBezTo>
                <a:cubicBezTo>
                  <a:pt x="115" y="69"/>
                  <a:pt x="128" y="82"/>
                  <a:pt x="128" y="99"/>
                </a:cubicBezTo>
                <a:cubicBezTo>
                  <a:pt x="128" y="115"/>
                  <a:pt x="115" y="128"/>
                  <a:pt x="98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4555" y="1875790"/>
            <a:ext cx="6031865" cy="29629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525" y="2089785"/>
            <a:ext cx="2529205" cy="235648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" y="867410"/>
            <a:ext cx="4053840" cy="11963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41900" y="1004570"/>
            <a:ext cx="41173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发送请求，当发送get请求之后，通过 .then来设置成功的回调函数，通过res.body拿到服务器返回的成功的数据。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" y="2315210"/>
            <a:ext cx="3911600" cy="2012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05680" y="2315210"/>
            <a:ext cx="425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                  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逆向工程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240" y="2407920"/>
            <a:ext cx="2186940" cy="20421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285" y="2821940"/>
            <a:ext cx="5006340" cy="15062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675" y="4328160"/>
            <a:ext cx="3477895" cy="16783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041900" y="5063490"/>
            <a:ext cx="3588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返回json数据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096281" y="1470860"/>
            <a:ext cx="3916280" cy="391628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294356" y="2893774"/>
            <a:ext cx="3520131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THANKS</a:t>
            </a:r>
            <a:endParaRPr lang="zh-CN" altLang="en-US" sz="8000" dirty="0"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69109" y="5518030"/>
            <a:ext cx="60928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11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Chancellor George Osborne said on Monday: "I am determined that we go on making the decisions to reform the British economy and tackle our debts. </a:t>
            </a:r>
            <a:endParaRPr lang="en-US" altLang="zh-CN" sz="1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579609" y="3429000"/>
            <a:ext cx="1576426" cy="1576426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859745" y="1405087"/>
            <a:ext cx="986879" cy="98687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78952" y="1668776"/>
            <a:ext cx="1850903" cy="185090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837</Words>
  <Application>WPS 演示</Application>
  <PresentationFormat>自定义</PresentationFormat>
  <Paragraphs>53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Segoe UI</vt:lpstr>
      <vt:lpstr>Calibri Light</vt:lpstr>
      <vt:lpstr>微软雅黑</vt:lpstr>
      <vt:lpstr>Arial Unicode MS</vt:lpstr>
      <vt:lpstr>Calibri</vt:lpstr>
      <vt:lpstr>Office 主题</vt:lpstr>
      <vt:lpstr>Package</vt:lpstr>
      <vt:lpstr>Package</vt:lpstr>
      <vt:lpstr>Package</vt:lpstr>
      <vt:lpstr>Package</vt:lpstr>
      <vt:lpstr>Package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7＋</cp:lastModifiedBy>
  <cp:revision>67</cp:revision>
  <dcterms:created xsi:type="dcterms:W3CDTF">2015-03-24T02:37:00Z</dcterms:created>
  <dcterms:modified xsi:type="dcterms:W3CDTF">2019-12-20T01:31:03Z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