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dpyro.deviantart.com/art/3D-LOGO-UNIVERSITY-MARIANO-GALVEZ-of-GUATEMALA-45996085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1AD8A1-C9D3-386F-9051-DBF2CEEF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7429" y="793789"/>
            <a:ext cx="7676972" cy="527042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FF2366-D431-5790-6D9E-F0B475AD5A16}"/>
              </a:ext>
            </a:extLst>
          </p:cNvPr>
          <p:cNvSpPr txBox="1"/>
          <p:nvPr/>
        </p:nvSpPr>
        <p:spPr>
          <a:xfrm>
            <a:off x="2127429" y="6159621"/>
            <a:ext cx="7676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900">
                <a:hlinkClick r:id="rId3" tooltip="https://firedpyro.deviantart.com/art/3D-LOGO-UNIVERSITY-MARIANO-GALVEZ-of-GUATEMALA-459960855"/>
              </a:rPr>
              <a:t>Esta foto</a:t>
            </a:r>
            <a:r>
              <a:rPr lang="es-GT" sz="900"/>
              <a:t> de Autor desconocido está bajo licencia </a:t>
            </a:r>
            <a:r>
              <a:rPr lang="es-GT" sz="900">
                <a:hlinkClick r:id="rId4" tooltip="https://creativecommons.org/licenses/by-nd/3.0/"/>
              </a:rPr>
              <a:t>CC BY-ND</a:t>
            </a:r>
            <a:endParaRPr lang="es-GT" sz="9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6729DB-60DA-284A-DE93-47DF5BDE483B}"/>
              </a:ext>
            </a:extLst>
          </p:cNvPr>
          <p:cNvSpPr txBox="1"/>
          <p:nvPr/>
        </p:nvSpPr>
        <p:spPr>
          <a:xfrm>
            <a:off x="9435554" y="4311422"/>
            <a:ext cx="200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Alumno:</a:t>
            </a:r>
          </a:p>
          <a:p>
            <a:r>
              <a:rPr lang="es-GT" dirty="0"/>
              <a:t>Ing. Keily Atalia Lopez Hernández</a:t>
            </a:r>
          </a:p>
          <a:p>
            <a:r>
              <a:rPr lang="es-GT" dirty="0"/>
              <a:t>0907-23-21839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A9805E-1BBC-264E-54DD-A51DBC3691D2}"/>
              </a:ext>
            </a:extLst>
          </p:cNvPr>
          <p:cNvSpPr txBox="1"/>
          <p:nvPr/>
        </p:nvSpPr>
        <p:spPr>
          <a:xfrm>
            <a:off x="1277074" y="346024"/>
            <a:ext cx="200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Docente:</a:t>
            </a:r>
          </a:p>
          <a:p>
            <a:r>
              <a:rPr lang="es-GT" dirty="0"/>
              <a:t>Ing. Carlos Rene Hernández Larios</a:t>
            </a:r>
          </a:p>
          <a:p>
            <a:r>
              <a:rPr lang="es-GT" dirty="0"/>
              <a:t>Programación 1</a:t>
            </a:r>
          </a:p>
        </p:txBody>
      </p:sp>
    </p:spTree>
    <p:extLst>
      <p:ext uri="{BB962C8B-B14F-4D97-AF65-F5344CB8AC3E}">
        <p14:creationId xmlns:p14="http://schemas.microsoft.com/office/powerpoint/2010/main" val="50822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FFE6F3-8EEC-134B-E41C-AD4DA87C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477327"/>
            <a:ext cx="9773920" cy="54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4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75A4B0-7607-3B20-B9AD-4E050A2B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6" y="287655"/>
            <a:ext cx="10334144" cy="62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4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2144A8-5BCA-2435-9FE8-2B135816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5" y="304799"/>
            <a:ext cx="1124721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C3FB67-AF74-69C7-BAD6-A12CB1B0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5" y="396276"/>
            <a:ext cx="10187626" cy="57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3A27DB-51A3-8DF3-D0F8-BD43A992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528320"/>
            <a:ext cx="10645756" cy="56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84529B-23B3-EFF0-101B-6556621D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23519"/>
            <a:ext cx="11205116" cy="59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4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85BF39-FC63-EA87-2824-E02A4B63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4159"/>
            <a:ext cx="11005342" cy="61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80ACF7-670F-84D9-9FFC-003BA464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75920"/>
            <a:ext cx="10429955" cy="57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7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EFBC18-30A7-0E41-5002-F38E630DC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396240"/>
            <a:ext cx="10838122" cy="563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506A40-FDBD-28C0-2087-11C6C359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9497"/>
            <a:ext cx="10901680" cy="560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D2601C-193B-FEA0-884A-51A97082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1" y="187782"/>
            <a:ext cx="10698550" cy="64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3563CB-31EE-FA90-4C12-C8672CE0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223519"/>
            <a:ext cx="11368474" cy="60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2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{8D80D12F-6FBA-427F-B8F6-076C41605AA0}tf16401375</Template>
  <TotalTime>85</TotalTime>
  <Words>29</Words>
  <Application>Microsoft Office PowerPoint</Application>
  <PresentationFormat>Panorámica</PresentationFormat>
  <Paragraphs>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keily lopez</dc:creator>
  <cp:lastModifiedBy>keily lopez</cp:lastModifiedBy>
  <cp:revision>1</cp:revision>
  <dcterms:created xsi:type="dcterms:W3CDTF">2024-02-24T01:13:43Z</dcterms:created>
  <dcterms:modified xsi:type="dcterms:W3CDTF">2024-02-24T02:39:23Z</dcterms:modified>
</cp:coreProperties>
</file>