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1EF56-4D98-C102-98D7-A55D0FA19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78A3D-FABD-C129-526B-CAB0D7794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7128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00EC1-36A0-C048-1906-8163210A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6715B-1DA1-8B0D-73B2-53A57827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690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C087F-96A9-E848-1D5D-4E206237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ECD375-A0EA-3012-ED79-C9C1D7B4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945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74D22-0978-968D-34D0-3919EEF6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Perfil de GitHub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E4AC17-C8BF-9BE8-9359-C2E7A9D91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187" y="1624987"/>
            <a:ext cx="8472196" cy="4500854"/>
          </a:xfrm>
        </p:spPr>
      </p:pic>
    </p:spTree>
    <p:extLst>
      <p:ext uri="{BB962C8B-B14F-4D97-AF65-F5344CB8AC3E}">
        <p14:creationId xmlns:p14="http://schemas.microsoft.com/office/powerpoint/2010/main" val="132390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36476-DF7D-741F-6B78-F62AF155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CREACION DE REPOSITORIO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C7326D64-D5B8-9C65-882C-5EB9F85C4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457" y="1620974"/>
            <a:ext cx="7240480" cy="4730063"/>
          </a:xfrm>
        </p:spPr>
      </p:pic>
    </p:spTree>
    <p:extLst>
      <p:ext uri="{BB962C8B-B14F-4D97-AF65-F5344CB8AC3E}">
        <p14:creationId xmlns:p14="http://schemas.microsoft.com/office/powerpoint/2010/main" val="368726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D4131-E624-62D2-1BD0-F7B780F1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Repositorio creado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86BB338-2C5C-437F-2147-B4F3A25AF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4" y="1575892"/>
            <a:ext cx="8033880" cy="44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96E65-8719-3B2D-0546-7CA3A5E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223B2-7232-A91A-FE80-B76FA0A9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443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A224F-F8F1-98B5-B279-D1D478E2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B2469-05E0-7F3F-EA71-DF20F92B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465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A4BEE-B0BB-1009-5C2D-A47376F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1BEFD-088E-493C-2702-2CD197F6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08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42F2-94E8-3AE6-4F5D-997ED56B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B7EC9-7147-6277-5F0F-512F5AE5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9327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92</TotalTime>
  <Words>8</Words>
  <Application>Microsoft Office PowerPoint</Application>
  <PresentationFormat>Panorámica</PresentationFormat>
  <Paragraphs>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Presentación de PowerPoint</vt:lpstr>
      <vt:lpstr>Presentación de PowerPoint</vt:lpstr>
      <vt:lpstr>Perfil de GitHub</vt:lpstr>
      <vt:lpstr>CREACION DE REPOSITORIO</vt:lpstr>
      <vt:lpstr>Repositorio creado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keily lopez</dc:creator>
  <cp:lastModifiedBy>keily lopez</cp:lastModifiedBy>
  <cp:revision>1</cp:revision>
  <dcterms:created xsi:type="dcterms:W3CDTF">2024-02-13T16:16:08Z</dcterms:created>
  <dcterms:modified xsi:type="dcterms:W3CDTF">2024-02-13T17:49:05Z</dcterms:modified>
</cp:coreProperties>
</file>