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797675" cy="9926638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57C"/>
    <a:srgbClr val="A1D35B"/>
    <a:srgbClr val="33CC33"/>
    <a:srgbClr val="0099CC"/>
    <a:srgbClr val="66FF66"/>
    <a:srgbClr val="99FF66"/>
    <a:srgbClr val="99FF33"/>
    <a:srgbClr val="009999"/>
    <a:srgbClr val="339966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2796" autoAdjust="0"/>
  </p:normalViewPr>
  <p:slideViewPr>
    <p:cSldViewPr>
      <p:cViewPr varScale="1">
        <p:scale>
          <a:sx n="27" d="100"/>
          <a:sy n="27" d="100"/>
        </p:scale>
        <p:origin x="2904" y="12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6703" y="4491333"/>
            <a:ext cx="20823196" cy="923742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25752" y="232349"/>
            <a:ext cx="21386800" cy="2329440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不完全情報ゲーム人狼のための</a:t>
            </a:r>
            <a:endParaRPr lang="en-US" altLang="ja-JP" sz="6600" kern="0" dirty="0" smtClean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  <a:latin typeface="Bookman Old Style"/>
              <a:ea typeface="HG明朝E"/>
            </a:endParaRPr>
          </a:p>
          <a:p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人工エージェントと実行環境の構築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101572" y="2442418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1342097 </a:t>
            </a:r>
            <a:r>
              <a:rPr lang="ja-JP" altLang="en-US" sz="5400" b="1" dirty="0" smtClean="0">
                <a:latin typeface="+mn-ea"/>
              </a:rPr>
              <a:t>　浜野太豪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85904" y="19103076"/>
            <a:ext cx="19537052" cy="737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人狼知能サーバの起動を</a:t>
            </a:r>
            <a:r>
              <a:rPr lang="en-US" altLang="ja-JP" sz="3600" dirty="0" smtClean="0">
                <a:solidFill>
                  <a:schemeClr val="tx1"/>
                </a:solidFill>
                <a:latin typeface="+mj-ea"/>
                <a:ea typeface="+mj-ea"/>
              </a:rPr>
              <a:t>Eclipse</a:t>
            </a:r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を用いて行った。</a:t>
            </a:r>
            <a:endParaRPr lang="en-US" altLang="ja-JP" sz="3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饂飩プログラムによる人狼の推論方法</a:t>
            </a:r>
            <a:endParaRPr lang="en-US" altLang="ja-JP" sz="3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確定情報の整理　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狼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の推理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確定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情報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と推理をもとに行動を選択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>
                <a:solidFill>
                  <a:schemeClr val="tx1"/>
                </a:solidFill>
                <a:latin typeface="+mj-ea"/>
                <a:ea typeface="+mj-ea"/>
              </a:rPr>
              <a:t>パターン化</a:t>
            </a:r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によ</a:t>
            </a:r>
            <a:r>
              <a:rPr lang="ja-JP" altLang="en-US" sz="3600" dirty="0">
                <a:solidFill>
                  <a:schemeClr val="tx1"/>
                </a:solidFill>
                <a:latin typeface="+mj-ea"/>
                <a:ea typeface="+mj-ea"/>
              </a:rPr>
              <a:t>る</a:t>
            </a:r>
            <a:r>
              <a:rPr lang="ja-JP" altLang="en-US" sz="3600" dirty="0" smtClean="0">
                <a:solidFill>
                  <a:schemeClr val="tx1"/>
                </a:solidFill>
                <a:latin typeface="+mj-ea"/>
                <a:ea typeface="+mj-ea"/>
              </a:rPr>
              <a:t>人狼の矛盾発見方法</a:t>
            </a:r>
            <a:endParaRPr lang="en-US" altLang="ja-JP" sz="3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処刑された。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	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人狼だった　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占い師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B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人間だった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E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人狼だった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　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さんは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人間だった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霊媒師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F	C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ja-JP" altLang="en-US" sz="3600" dirty="0" err="1" smtClean="0">
                <a:solidFill>
                  <a:schemeClr val="tx1"/>
                </a:solidFill>
                <a:latin typeface="+mn-ea"/>
              </a:rPr>
              <a:t>さん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両方人間だった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と答えた。これらの発言の中には矛盾が生じている確定人狼がいる。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0035590" y="15252362"/>
            <a:ext cx="10392328" cy="2489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人狼知能プロジェクトから提供されている人狼サーバーを起動を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行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う。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饂飩プログラムの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Java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ソースコードリーディングを行い、アルゴリズムを理解する。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marL="857250" indent="-857250">
              <a:buFont typeface="Wingdings" panose="05000000000000000000" pitchFamily="2" charset="2"/>
              <a:buChar char="l"/>
            </a:pP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08113" y="28239117"/>
            <a:ext cx="19887945" cy="1936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</a:t>
            </a: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のアルゴリズムをソースコードリーディングを行い理解した。理解したことを生かして、さらに強いアルゴリズムを考察する。そして人狼エージェントをプログラミングする。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80232" y="27350795"/>
            <a:ext cx="20881529" cy="280845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41823" y="11525401"/>
            <a:ext cx="19854235" cy="187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ゲーム戦略における研究で人工知能が用いられてきた。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人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狼ゲームは不完全情報ゲーム型コミュニケーションゲームである。そのため従来の完全情報ゲームでは扱われていなかった多数の問題が存在する。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23657" y="15258443"/>
            <a:ext cx="8694016" cy="2776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　人狼ゲームは不完全情報型のコミュニケーションゲームであるため、多数の解決すべき問題が存在する。その問題を解決するべくアルゴリズムを解明する。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6702" y="171068"/>
            <a:ext cx="20823197" cy="41208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7200" b="1" dirty="0" smtClean="0">
                <a:latin typeface="+mn-ea"/>
              </a:rPr>
              <a:t>不完全情報ゲーム人狼のための</a:t>
            </a:r>
            <a:endParaRPr lang="en-US" altLang="ja-JP" sz="7200" b="1" dirty="0" smtClean="0">
              <a:latin typeface="+mn-ea"/>
            </a:endParaRPr>
          </a:p>
          <a:p>
            <a:r>
              <a:rPr kumimoji="1" lang="ja-JP" altLang="en-US" sz="7200" b="1" dirty="0" smtClean="0">
                <a:latin typeface="+mn-ea"/>
              </a:rPr>
              <a:t>人工エージェントと実行環境の構築</a:t>
            </a:r>
            <a:endParaRPr kumimoji="1" lang="en-US" altLang="ja-JP" sz="7200" b="1" dirty="0" smtClean="0">
              <a:latin typeface="+mn-ea"/>
            </a:endParaRPr>
          </a:p>
          <a:p>
            <a:r>
              <a:rPr lang="en-US" altLang="ja-JP" sz="4800" b="1" dirty="0" smtClean="0">
                <a:latin typeface="+mn-ea"/>
              </a:rPr>
              <a:t>PM</a:t>
            </a:r>
            <a:r>
              <a:rPr lang="ja-JP" altLang="en-US" sz="4800" b="1" dirty="0" smtClean="0">
                <a:latin typeface="+mn-ea"/>
              </a:rPr>
              <a:t>コース　矢吹研究室　</a:t>
            </a:r>
            <a:r>
              <a:rPr lang="en-US" altLang="ja-JP" sz="4800" b="1" dirty="0" smtClean="0">
                <a:latin typeface="+mn-ea"/>
              </a:rPr>
              <a:t>1342097</a:t>
            </a:r>
            <a:r>
              <a:rPr lang="ja-JP" altLang="en-US" sz="4800" b="1" dirty="0">
                <a:latin typeface="+mn-ea"/>
              </a:rPr>
              <a:t>　</a:t>
            </a:r>
            <a:r>
              <a:rPr lang="ja-JP" altLang="en-US" sz="4800" b="1" dirty="0" smtClean="0">
                <a:latin typeface="+mn-ea"/>
              </a:rPr>
              <a:t>浜野太豪</a:t>
            </a:r>
            <a:endParaRPr kumimoji="1" lang="ja-JP" altLang="en-US" sz="48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1919" y="455770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背景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9104" y="14228938"/>
            <a:ext cx="23042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目的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</a:t>
            </a:r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35590" y="14228938"/>
            <a:ext cx="3394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研究方法</a:t>
            </a:r>
            <a:endParaRPr kumimoji="1" lang="en-US" altLang="ja-JP" sz="5400" b="1" dirty="0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endParaRPr kumimoji="1" lang="ja-JP" altLang="en-US" sz="60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3119" y="18315191"/>
            <a:ext cx="486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進捗状況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164" y="27427945"/>
            <a:ext cx="417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今後の計画</a:t>
            </a:r>
            <a:endParaRPr kumimoji="1" lang="ja-JP" altLang="en-US" sz="54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66703" y="13994537"/>
            <a:ext cx="9213617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66703" y="18265040"/>
            <a:ext cx="20823196" cy="886354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9801575" y="13994537"/>
            <a:ext cx="11188324" cy="397114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48" y="19018159"/>
            <a:ext cx="8942857" cy="3800000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 flipV="1">
            <a:off x="485904" y="8013510"/>
            <a:ext cx="20176123" cy="3133"/>
          </a:xfrm>
          <a:prstGeom prst="straightConnector1">
            <a:avLst/>
          </a:prstGeom>
          <a:ln w="200025">
            <a:solidFill>
              <a:srgbClr val="A1D3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5592307" y="8115142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>
            <a:off x="1144168" y="6468712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1993572" y="8115141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10032922" y="6454759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4654266" y="6475946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14293800" y="6468712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14049400" y="8086051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10018453" y="8135571"/>
            <a:ext cx="2668" cy="144599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14005768" y="5369933"/>
            <a:ext cx="13530" cy="2498967"/>
          </a:xfrm>
          <a:prstGeom prst="line">
            <a:avLst/>
          </a:prstGeom>
          <a:ln w="38100">
            <a:solidFill>
              <a:srgbClr val="2645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338463" y="5627881"/>
            <a:ext cx="31683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1967</a:t>
            </a:r>
          </a:p>
          <a:p>
            <a:r>
              <a:rPr lang="ja-JP" altLang="en-US" sz="4400" dirty="0" smtClean="0">
                <a:latin typeface="+mn-ea"/>
              </a:rPr>
              <a:t>初のチェス</a:t>
            </a:r>
            <a:r>
              <a:rPr lang="ja-JP" altLang="en-US" sz="4400" dirty="0">
                <a:latin typeface="+mn-ea"/>
              </a:rPr>
              <a:t>プログラム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924272" y="5627301"/>
            <a:ext cx="36634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1975</a:t>
            </a:r>
          </a:p>
          <a:p>
            <a:r>
              <a:rPr lang="ja-JP" altLang="en-US" sz="4400" dirty="0" smtClean="0">
                <a:latin typeface="+mn-ea"/>
              </a:rPr>
              <a:t>初のリバーシプログラム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0229885" y="5460301"/>
            <a:ext cx="36308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1997</a:t>
            </a:r>
          </a:p>
          <a:p>
            <a:r>
              <a:rPr lang="ja-JP" altLang="en-US" sz="4400" dirty="0" smtClean="0">
                <a:latin typeface="+mn-ea"/>
              </a:rPr>
              <a:t>リバーシ</a:t>
            </a:r>
            <a:r>
              <a:rPr lang="en-US" altLang="ja-JP" sz="4400" dirty="0" smtClean="0">
                <a:latin typeface="+mn-ea"/>
              </a:rPr>
              <a:t>AI</a:t>
            </a:r>
            <a:r>
              <a:rPr lang="ja-JP" altLang="en-US" sz="4400" dirty="0" smtClean="0">
                <a:latin typeface="+mn-ea"/>
              </a:rPr>
              <a:t>が人間に勝利</a:t>
            </a:r>
            <a:endParaRPr lang="en-US" altLang="ja-JP" sz="4400" dirty="0" smtClean="0">
              <a:latin typeface="+mn-ea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293800" y="4619522"/>
            <a:ext cx="5943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2013</a:t>
            </a:r>
          </a:p>
          <a:p>
            <a:r>
              <a:rPr lang="ja-JP" altLang="en-US" sz="4400" dirty="0" smtClean="0">
                <a:latin typeface="+mn-ea"/>
              </a:rPr>
              <a:t>将棋</a:t>
            </a:r>
            <a:r>
              <a:rPr lang="en-US" altLang="ja-JP" sz="4400" dirty="0" smtClean="0">
                <a:latin typeface="+mn-ea"/>
              </a:rPr>
              <a:t>AI</a:t>
            </a:r>
            <a:r>
              <a:rPr lang="ja-JP" altLang="en-US" sz="4400" dirty="0" smtClean="0">
                <a:latin typeface="+mn-ea"/>
              </a:rPr>
              <a:t>が人間に勝利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4678042" y="6153969"/>
            <a:ext cx="50588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2015</a:t>
            </a:r>
          </a:p>
          <a:p>
            <a:r>
              <a:rPr lang="ja-JP" altLang="en-US" sz="4400" dirty="0" smtClean="0">
                <a:latin typeface="+mn-ea"/>
              </a:rPr>
              <a:t>第</a:t>
            </a:r>
            <a:r>
              <a:rPr lang="en-US" altLang="ja-JP" sz="4400" dirty="0">
                <a:latin typeface="+mn-ea"/>
              </a:rPr>
              <a:t>1</a:t>
            </a:r>
            <a:r>
              <a:rPr lang="ja-JP" altLang="en-US" sz="4400" dirty="0" smtClean="0">
                <a:latin typeface="+mn-ea"/>
              </a:rPr>
              <a:t>回人狼知能大会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300449" y="8699384"/>
            <a:ext cx="28730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1969</a:t>
            </a:r>
          </a:p>
          <a:p>
            <a:r>
              <a:rPr lang="ja-JP" altLang="en-US" sz="4400" dirty="0">
                <a:latin typeface="+mn-ea"/>
              </a:rPr>
              <a:t>初</a:t>
            </a:r>
            <a:r>
              <a:rPr lang="ja-JP" altLang="en-US" sz="4400" dirty="0" smtClean="0">
                <a:latin typeface="+mn-ea"/>
              </a:rPr>
              <a:t>の囲碁プログラム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41752" y="8591743"/>
            <a:ext cx="38066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1979</a:t>
            </a:r>
          </a:p>
          <a:p>
            <a:r>
              <a:rPr lang="ja-JP" altLang="en-US" sz="4400" dirty="0">
                <a:latin typeface="+mn-ea"/>
              </a:rPr>
              <a:t>初</a:t>
            </a:r>
            <a:r>
              <a:rPr lang="ja-JP" altLang="en-US" sz="4400" dirty="0" smtClean="0">
                <a:latin typeface="+mn-ea"/>
              </a:rPr>
              <a:t>の将棋コンピュータ同士の対局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551709" y="8705651"/>
            <a:ext cx="39529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+mn-ea"/>
              </a:rPr>
              <a:t>1997</a:t>
            </a:r>
          </a:p>
          <a:p>
            <a:r>
              <a:rPr kumimoji="1" lang="ja-JP" altLang="en-US" sz="4400" dirty="0" smtClean="0">
                <a:latin typeface="+mn-ea"/>
              </a:rPr>
              <a:t>チェス</a:t>
            </a:r>
            <a:r>
              <a:rPr kumimoji="1" lang="en-US" altLang="ja-JP" sz="4400" dirty="0" smtClean="0">
                <a:latin typeface="+mn-ea"/>
              </a:rPr>
              <a:t>AI</a:t>
            </a:r>
            <a:r>
              <a:rPr kumimoji="1" lang="ja-JP" altLang="en-US" sz="4400" dirty="0" smtClean="0">
                <a:latin typeface="+mn-ea"/>
              </a:rPr>
              <a:t>が</a:t>
            </a:r>
            <a:endParaRPr kumimoji="1" lang="en-US" altLang="ja-JP" sz="4400" dirty="0" smtClean="0">
              <a:latin typeface="+mn-ea"/>
            </a:endParaRPr>
          </a:p>
          <a:p>
            <a:r>
              <a:rPr kumimoji="1" lang="ja-JP" altLang="en-US" sz="4400" dirty="0" smtClean="0">
                <a:latin typeface="+mn-ea"/>
              </a:rPr>
              <a:t>人間に勝利</a:t>
            </a:r>
            <a:endParaRPr kumimoji="1" lang="ja-JP" altLang="en-US" sz="4400" dirty="0">
              <a:latin typeface="+mn-ea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4246349" y="8703001"/>
            <a:ext cx="7725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  <a:latin typeface="+mn-ea"/>
              </a:rPr>
              <a:t>2013</a:t>
            </a:r>
          </a:p>
          <a:p>
            <a:r>
              <a:rPr lang="ja-JP" altLang="en-US" sz="4400" dirty="0">
                <a:solidFill>
                  <a:srgbClr val="FF0000"/>
                </a:solidFill>
                <a:latin typeface="+mn-ea"/>
              </a:rPr>
              <a:t>人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</a:rPr>
              <a:t>狼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</a:rPr>
              <a:t>AI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</a:rPr>
              <a:t>プロジェクト開始</a:t>
            </a:r>
            <a:endParaRPr kumimoji="1" lang="ja-JP" altLang="en-US" sz="4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150</Words>
  <Application>Microsoft Office PowerPoint</Application>
  <PresentationFormat>ユーザー設定</PresentationFormat>
  <Paragraphs>56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HG明朝E</vt:lpstr>
      <vt:lpstr>ＭＳ Ｐゴシック</vt:lpstr>
      <vt:lpstr>Arial</vt:lpstr>
      <vt:lpstr>Bookman Old Style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浜野太豪</cp:lastModifiedBy>
  <cp:revision>135</cp:revision>
  <cp:lastPrinted>2015-12-17T07:45:12Z</cp:lastPrinted>
  <dcterms:created xsi:type="dcterms:W3CDTF">2012-09-17T17:26:59Z</dcterms:created>
  <dcterms:modified xsi:type="dcterms:W3CDTF">2015-12-17T08:19:16Z</dcterms:modified>
</cp:coreProperties>
</file>