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6" y="13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0EBD-A985-47A7-B0AE-DCB2D7B8D3A0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397F-75F0-44D8-AC16-D7394D89A46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A397F-75F0-44D8-AC16-D7394D89A46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713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285750" y="6471216"/>
            <a:ext cx="6343650" cy="1629833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85750" y="5181600"/>
            <a:ext cx="6343650" cy="1219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43500" y="732369"/>
            <a:ext cx="1371600" cy="780203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732369"/>
            <a:ext cx="4686300" cy="780203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2686050" y="101601"/>
            <a:ext cx="2171700" cy="38523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459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285750" y="2235200"/>
            <a:ext cx="6343650" cy="16256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35356" y="3929447"/>
            <a:ext cx="6515100" cy="157976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28600" y="2133600"/>
            <a:ext cx="31432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3486150" y="2133600"/>
            <a:ext cx="32575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228600" y="7213600"/>
            <a:ext cx="6457950" cy="117686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11083" y="889000"/>
            <a:ext cx="3217917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3483769" y="889000"/>
            <a:ext cx="3219181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11083" y="1754717"/>
            <a:ext cx="3217917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3486548" y="1754717"/>
            <a:ext cx="3216402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172200" y="8636000"/>
            <a:ext cx="571500" cy="329184"/>
          </a:xfrm>
        </p:spPr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385762" y="8026401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85762" y="779882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42900" y="7315200"/>
            <a:ext cx="6343650" cy="69426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342900" y="812800"/>
            <a:ext cx="2256235" cy="6400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2681287" y="812800"/>
            <a:ext cx="4005263" cy="640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2628900" y="822179"/>
            <a:ext cx="3771900" cy="48768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285750" y="6658347"/>
            <a:ext cx="4400550" cy="696384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285750" y="7377624"/>
            <a:ext cx="4400550" cy="1024467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228600" y="2072217"/>
            <a:ext cx="65151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4857750" y="101601"/>
            <a:ext cx="1885950" cy="38523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177AAC-7940-4A15-8CF8-357C9763D102}" type="datetimeFigureOut">
              <a:rPr kumimoji="1" lang="ja-JP" altLang="en-US" smtClean="0"/>
              <a:pPr/>
              <a:t>2013/10/9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2343150" y="101601"/>
            <a:ext cx="2514600" cy="38523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6172200" y="8636001"/>
            <a:ext cx="571500" cy="32596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B71114-90E7-47B7-868B-D4E8D0AE8B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228600" y="609600"/>
            <a:ext cx="6515100" cy="1117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385762" y="1410649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f.hatena.ne.jp/tsuchinoko118/201212171803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3717032" y="1907704"/>
            <a:ext cx="2952328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08720" y="1907704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60648" y="179512"/>
            <a:ext cx="640871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0648" y="251520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タッチデバイスを用いた自動車運転サポートシステムに関する研究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2656" y="683568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ソフトウェア開発管理　矢吹研究室　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0942013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伊藤　貴文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92696" y="1187624"/>
            <a:ext cx="6048672" cy="424847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6672" y="1115616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6672" y="111561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2596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自動車体験を向上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させる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情報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技術は大きく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つに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分けられる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6712" y="190770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運転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支援技術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45024" y="190770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支援技術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8720" y="226774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</a:t>
            </a: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衝突被害軽減ブレーキ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レーンキープアシスト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17032" y="23397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カーナビゲーション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ハンズフリー通話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0808" y="4499992"/>
            <a:ext cx="4248472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導入するためには，その技術を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採用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して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いる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メーカーの</a:t>
            </a:r>
            <a:r>
              <a:rPr lang="ja-JP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新車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や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専用端末</a:t>
            </a:r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購入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するしかないという</a:t>
            </a:r>
            <a:r>
              <a:rPr lang="ja-JP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欠点</a:t>
            </a:r>
            <a:r>
              <a:rPr lang="ja-JP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があった．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908720" y="5724128"/>
            <a:ext cx="5760640" cy="13681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52736" y="6084168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新車を購入しなくて</a:t>
            </a:r>
            <a:r>
              <a:rPr lang="ja-JP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も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コミュニケーションを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支援する技術を</a:t>
            </a:r>
            <a:r>
              <a:rPr lang="ja-JP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実現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しよう！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76672" y="5652120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8680" y="565212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437112" y="7668344"/>
            <a:ext cx="2016224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36712" y="7668344"/>
            <a:ext cx="2880320" cy="3600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92696" y="7524328"/>
            <a:ext cx="6048672" cy="144016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04664" y="7236296"/>
            <a:ext cx="144016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4704" y="766834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①スマートデバイスを利用する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82344" y="7668344"/>
            <a:ext cx="2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と連携する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64704" y="810039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や加速度センサーがある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6672" y="7236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研究方法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64704" y="84604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通信ができる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93704" y="810039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を利用する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（データを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に蓄積）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図 43" descr="http://www.subaru.jp/eyesight/function/img/img_0_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0728" y="3203848"/>
            <a:ext cx="18002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下矢印 21"/>
          <p:cNvSpPr/>
          <p:nvPr/>
        </p:nvSpPr>
        <p:spPr>
          <a:xfrm>
            <a:off x="2564904" y="3851920"/>
            <a:ext cx="1872208" cy="6480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 descr="20130604arhud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104" y="3203848"/>
            <a:ext cx="223224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/>
          <p:cNvSpPr/>
          <p:nvPr/>
        </p:nvSpPr>
        <p:spPr>
          <a:xfrm>
            <a:off x="1412776" y="3563888"/>
            <a:ext cx="4608512" cy="2664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20688" y="3131840"/>
            <a:ext cx="6048672" cy="33123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88640" y="2915816"/>
            <a:ext cx="180020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8640" y="2915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成果物イメージ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40" name="Picture 4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960" y="4355976"/>
            <a:ext cx="1030268" cy="646933"/>
          </a:xfrm>
          <a:prstGeom prst="rect">
            <a:avLst/>
          </a:prstGeom>
          <a:noFill/>
        </p:spPr>
      </p:pic>
      <p:cxnSp>
        <p:nvCxnSpPr>
          <p:cNvPr id="33" name="直線矢印コネクタ 32"/>
          <p:cNvCxnSpPr/>
          <p:nvPr/>
        </p:nvCxnSpPr>
        <p:spPr>
          <a:xfrm>
            <a:off x="1412776" y="5004048"/>
            <a:ext cx="219790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700808" y="5076056"/>
            <a:ext cx="13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半径１０ｋｍ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2700056" y="5590398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830780" y="5637270"/>
            <a:ext cx="103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事故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3636160" y="5086342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572264" y="4582286"/>
            <a:ext cx="1305007" cy="493769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69614" y="5133214"/>
            <a:ext cx="75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渋滞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37626" y="4624762"/>
            <a:ext cx="116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交通取締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雲形吹き出し 60"/>
          <p:cNvSpPr/>
          <p:nvPr/>
        </p:nvSpPr>
        <p:spPr>
          <a:xfrm>
            <a:off x="4221088" y="3275856"/>
            <a:ext cx="2016224" cy="1080120"/>
          </a:xfrm>
          <a:prstGeom prst="cloudCallou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70C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70C0"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65104" y="356388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Twitter</a:t>
            </a:r>
            <a:r>
              <a:rPr lang="ja-JP" altLang="en-US" dirty="0" smtClean="0">
                <a:solidFill>
                  <a:schemeClr val="bg1"/>
                </a:solidFill>
              </a:rPr>
              <a:t>と連携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>
            <a:off x="3356992" y="3347864"/>
            <a:ext cx="961584" cy="493769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212976" y="3851920"/>
            <a:ext cx="961584" cy="555490"/>
          </a:xfrm>
          <a:prstGeom prst="lef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73016" y="3419872"/>
            <a:ext cx="6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発信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12976" y="3923928"/>
            <a:ext cx="6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受信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64704" y="395536"/>
            <a:ext cx="609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運転中のコミュニケーションをサポートするシステムを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考案中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で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ある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．本システムは，車内に設置したスマートデバイスの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センサーや通信機能を活用する．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42" name="Picture 6" descr="f:id:tsuchinoko118:20121217180350j:image:left:w32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4824" y="3419872"/>
            <a:ext cx="1296255" cy="972116"/>
          </a:xfrm>
          <a:prstGeom prst="rect">
            <a:avLst/>
          </a:prstGeom>
          <a:noFill/>
        </p:spPr>
      </p:pic>
      <p:sp>
        <p:nvSpPr>
          <p:cNvPr id="82" name="角丸四角形 81"/>
          <p:cNvSpPr/>
          <p:nvPr/>
        </p:nvSpPr>
        <p:spPr>
          <a:xfrm>
            <a:off x="692696" y="6804248"/>
            <a:ext cx="5976664" cy="223224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332656" y="6588224"/>
            <a:ext cx="151216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60648" y="6588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今後の計画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5" name="表 84"/>
          <p:cNvGraphicFramePr>
            <a:graphicFrameLocks noGrp="1"/>
          </p:cNvGraphicFramePr>
          <p:nvPr/>
        </p:nvGraphicFramePr>
        <p:xfrm>
          <a:off x="836712" y="7020272"/>
          <a:ext cx="568863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728192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スマートフォンアプリの利用と連携機器の調査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開発技術の調査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成果物イメージのプロト作成・動作の検証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2013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論文の執筆，発表資料作成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2014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kumimoji="1" lang="ja-JP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〜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角丸四角形 38"/>
          <p:cNvSpPr/>
          <p:nvPr/>
        </p:nvSpPr>
        <p:spPr>
          <a:xfrm>
            <a:off x="620688" y="323528"/>
            <a:ext cx="6048672" cy="252028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60648" y="107504"/>
            <a:ext cx="1296144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32656" y="1075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進捗状況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412776" y="4572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0688" y="1259632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①そのデバイスに表示させた地図上で自車の表示する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と連携して自車の半径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キロ程度以内の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事故や渋滞，取締の情報を取得して表示させる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③交通情報を投稿し共有する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89040" y="2483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以上の機能を検討している．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239</TotalTime>
  <Words>252</Words>
  <Application>Microsoft Office PowerPoint</Application>
  <PresentationFormat>画面に合わせる (4:3)</PresentationFormat>
  <Paragraphs>56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トラベル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</dc:creator>
  <cp:lastModifiedBy>taka</cp:lastModifiedBy>
  <cp:revision>35</cp:revision>
  <dcterms:created xsi:type="dcterms:W3CDTF">2013-10-07T16:05:47Z</dcterms:created>
  <dcterms:modified xsi:type="dcterms:W3CDTF">2013-10-09T05:26:35Z</dcterms:modified>
</cp:coreProperties>
</file>