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9918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ja"/>
              <a:t>GitHub開発フロー</a:t>
            </a:r>
            <a:r>
              <a:rPr sz="3600" lang="ja"/>
              <a:t>の</a:t>
            </a:r>
          </a:p>
          <a:p>
            <a:pPr rtl="0">
              <a:spcBef>
                <a:spcPts val="0"/>
              </a:spcBef>
              <a:buNone/>
            </a:pPr>
            <a:r>
              <a:rPr lang="ja"/>
              <a:t>ヒストグラム</a:t>
            </a:r>
            <a:r>
              <a:rPr sz="3600" lang="ja"/>
              <a:t>を</a:t>
            </a:r>
            <a:r>
              <a:rPr lang="ja"/>
              <a:t>書く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0769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研究の目的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630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/>
              <a:t>GitHubを用いる開発フローを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/>
              <a:t>適切に選択できるようになること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ja"/>
              <a:t>研究の方法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630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/>
              <a:t>30個のプロジェクトの開発フローを洗い出し、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ja"/>
              <a:t>ヒストグラムを書く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ja"/>
              <a:t>やること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GitHub実践入門を読む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小野寺さんから開発フローを学ぶ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30個のプロジェクトの開発フローを洗い出す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洗い出した開発フローで、ヒストグラムを書く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レジュメを作る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ja"/>
              <a:t>進捗状況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GitHub実践入門を読む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小野寺さんから開発フローを学ぶ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30個のプロジェクトの開発フローを洗い出す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洗い出した開発フローで、ヒストグラムを書く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レジュメを作る</a:t>
            </a:r>
          </a:p>
        </p:txBody>
      </p:sp>
      <p:cxnSp>
        <p:nvCxnSpPr>
          <p:cNvPr id="49" name="Shape 49"/>
          <p:cNvCxnSpPr/>
          <p:nvPr/>
        </p:nvCxnSpPr>
        <p:spPr>
          <a:xfrm>
            <a:off y="1607350" x="1054425"/>
            <a:ext cy="12900" cx="3780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ja">
                <a:solidFill>
                  <a:srgbClr val="FF0000"/>
                </a:solidFill>
              </a:rPr>
              <a:t>問題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開発フローの洗い出し方がわからない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ja"/>
              <a:t>レジュメのテンプレートの図が全て表示されない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y="1198934" x="5254857"/>
            <a:ext cy="3259125" cx="3892575"/>
          </a:xfrm>
          <a:custGeom>
            <a:pathLst>
              <a:path w="155703" extrusionOk="0" h="130365">
                <a:moveTo>
                  <a:pt y="128465" x="91729"/>
                </a:moveTo>
                <a:cubicBezTo>
                  <a:pt y="126343" x="57769"/>
                  <a:pt y="106279" x="21482"/>
                  <a:pt y="77544" x="3261"/>
                </a:cubicBezTo>
                <a:cubicBezTo>
                  <a:pt y="70714" x="-1069"/>
                  <a:pt y="61356" x="-66"/>
                  <a:pt y="53370" x="1204"/>
                </a:cubicBezTo>
                <a:cubicBezTo>
                  <a:pt y="36208" x="3933"/>
                  <a:pt y="15467" x="11978"/>
                  <a:pt y="8622" x="27950"/>
                </a:cubicBezTo>
                <a:cubicBezTo>
                  <a:pt y="1752" x="43977"/>
                  <a:pt y="1393" x="62492"/>
                  <a:pt y="2449" x="79899"/>
                </a:cubicBezTo>
                <a:cubicBezTo>
                  <a:pt y="2589" x="82223"/>
                  <a:pt y="2215" x="82216"/>
                  <a:pt y="1935" x="84529"/>
                </a:cubicBezTo>
                <a:cubicBezTo>
                  <a:pt y="1186" x="90703"/>
                  <a:pt y="824" x="90668"/>
                  <a:pt y="392" x="96873"/>
                </a:cubicBezTo>
                <a:cubicBezTo>
                  <a:pt y="-809" x="114094"/>
                  <a:pt y="1334" x="135343"/>
                  <a:pt y="14279" x="146765"/>
                </a:cubicBezTo>
                <a:cubicBezTo>
                  <a:pt y="19157" x="151069"/>
                  <a:pt y="26550" x="151114"/>
                  <a:pt y="32796" x="152937"/>
                </a:cubicBezTo>
                <a:cubicBezTo>
                  <a:pt y="57528" x="160151"/>
                  <a:pt y="86464" x="152193"/>
                  <a:pt y="108920" x="139564"/>
                </a:cubicBezTo>
                <a:cubicBezTo>
                  <a:pt y="119532" x="133594"/>
                  <a:pt y="125675" x="120555"/>
                  <a:pt y="128465" x="108703"/>
                </a:cubicBezTo>
                <a:cubicBezTo>
                  <a:pt y="129801" x="103026"/>
                  <a:pt y="131587" x="96431"/>
                  <a:pt y="128979" x="9121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