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86" r:id="rId1"/>
  </p:sldMasterIdLst>
  <p:notesMasterIdLst>
    <p:notesMasterId r:id="rId3"/>
  </p:notesMasterIdLst>
  <p:sldIdLst>
    <p:sldId id="257" r:id="rId2"/>
  </p:sldIdLst>
  <p:sldSz cx="6858000" cy="9144000" type="screen4x3"/>
  <p:notesSz cx="6797675" cy="9926638"/>
  <p:custDataLst>
    <p:tags r:id="rId4"/>
  </p:custDataLst>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91" d="100"/>
          <a:sy n="91" d="100"/>
        </p:scale>
        <p:origin x="2838" y="102"/>
      </p:cViewPr>
      <p:guideLst>
        <p:guide orient="horz" pos="288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46400" cy="4968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49688" y="0"/>
            <a:ext cx="2946400" cy="496888"/>
          </a:xfrm>
          <a:prstGeom prst="rect">
            <a:avLst/>
          </a:prstGeom>
        </p:spPr>
        <p:txBody>
          <a:bodyPr vert="horz" lIns="91440" tIns="45720" rIns="91440" bIns="45720" rtlCol="0"/>
          <a:lstStyle>
            <a:lvl1pPr algn="r">
              <a:defRPr sz="1200"/>
            </a:lvl1pPr>
          </a:lstStyle>
          <a:p>
            <a:fld id="{50097E8B-26F7-4514-9BC4-D74C8C7A881C}" type="datetimeFigureOut">
              <a:rPr kumimoji="1" lang="ja-JP" altLang="en-US" smtClean="0"/>
              <a:t>2016/12/13</a:t>
            </a:fld>
            <a:endParaRPr kumimoji="1" lang="ja-JP" altLang="en-US"/>
          </a:p>
        </p:txBody>
      </p:sp>
      <p:sp>
        <p:nvSpPr>
          <p:cNvPr id="4" name="スライド イメージ プレースホルダー 3"/>
          <p:cNvSpPr>
            <a:spLocks noGrp="1" noRot="1" noChangeAspect="1"/>
          </p:cNvSpPr>
          <p:nvPr>
            <p:ph type="sldImg" idx="2"/>
          </p:nvPr>
        </p:nvSpPr>
        <p:spPr>
          <a:xfrm>
            <a:off x="2143125" y="1241425"/>
            <a:ext cx="2511425" cy="3349625"/>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79450" y="4776788"/>
            <a:ext cx="5438775" cy="3908425"/>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9429750"/>
            <a:ext cx="2946400" cy="496888"/>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49688" y="9429750"/>
            <a:ext cx="2946400" cy="496888"/>
          </a:xfrm>
          <a:prstGeom prst="rect">
            <a:avLst/>
          </a:prstGeom>
        </p:spPr>
        <p:txBody>
          <a:bodyPr vert="horz" lIns="91440" tIns="45720" rIns="91440" bIns="45720" rtlCol="0" anchor="b"/>
          <a:lstStyle>
            <a:lvl1pPr algn="r">
              <a:defRPr sz="1200"/>
            </a:lvl1pPr>
          </a:lstStyle>
          <a:p>
            <a:fld id="{771C2405-4C41-427E-A310-6B595F5EA471}" type="slidenum">
              <a:rPr kumimoji="1" lang="ja-JP" altLang="en-US" smtClean="0"/>
              <a:t>‹#›</a:t>
            </a:fld>
            <a:endParaRPr kumimoji="1" lang="ja-JP" altLang="en-US"/>
          </a:p>
        </p:txBody>
      </p:sp>
    </p:spTree>
    <p:extLst>
      <p:ext uri="{BB962C8B-B14F-4D97-AF65-F5344CB8AC3E}">
        <p14:creationId xmlns:p14="http://schemas.microsoft.com/office/powerpoint/2010/main" val="109824248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771C2405-4C41-427E-A310-6B595F5EA471}" type="slidenum">
              <a:rPr kumimoji="1" lang="ja-JP" altLang="en-US" smtClean="0"/>
              <a:t>1</a:t>
            </a:fld>
            <a:endParaRPr kumimoji="1" lang="ja-JP" altLang="en-US"/>
          </a:p>
        </p:txBody>
      </p:sp>
    </p:spTree>
    <p:extLst>
      <p:ext uri="{BB962C8B-B14F-4D97-AF65-F5344CB8AC3E}">
        <p14:creationId xmlns:p14="http://schemas.microsoft.com/office/powerpoint/2010/main" val="96680668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661149"/>
            <a:ext cx="6858000" cy="2482851"/>
          </a:xfrm>
          <a:prstGeom prst="rect">
            <a:avLst/>
          </a:prstGeom>
        </p:spPr>
      </p:pic>
      <p:sp>
        <p:nvSpPr>
          <p:cNvPr id="2" name="Title 1"/>
          <p:cNvSpPr>
            <a:spLocks noGrp="1"/>
          </p:cNvSpPr>
          <p:nvPr>
            <p:ph type="ctrTitle"/>
          </p:nvPr>
        </p:nvSpPr>
        <p:spPr>
          <a:xfrm>
            <a:off x="685800" y="2404540"/>
            <a:ext cx="5486400" cy="2433461"/>
          </a:xfrm>
        </p:spPr>
        <p:txBody>
          <a:bodyPr anchor="b">
            <a:normAutofit/>
          </a:bodyPr>
          <a:lstStyle>
            <a:lvl1pPr algn="l">
              <a:defRPr sz="4500"/>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685800" y="4842935"/>
            <a:ext cx="5486400" cy="914400"/>
          </a:xfrm>
        </p:spPr>
        <p:txBody>
          <a:bodyPr>
            <a:normAutofit/>
          </a:bodyPr>
          <a:lstStyle>
            <a:lvl1pPr marL="0" indent="0" algn="l">
              <a:buNone/>
              <a:defRPr sz="15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a:xfrm>
            <a:off x="4449128" y="5765128"/>
            <a:ext cx="1723072" cy="486833"/>
          </a:xfrm>
        </p:spPr>
        <p:txBody>
          <a:bodyPr/>
          <a:lstStyle/>
          <a:p>
            <a:fld id="{7599971D-E424-4083-B0C6-61FDC58FEAC9}" type="datetimeFigureOut">
              <a:rPr kumimoji="1" lang="ja-JP" altLang="en-US" smtClean="0"/>
              <a:t>2016/12/13</a:t>
            </a:fld>
            <a:endParaRPr kumimoji="1" lang="ja-JP" altLang="en-US"/>
          </a:p>
        </p:txBody>
      </p:sp>
      <p:sp>
        <p:nvSpPr>
          <p:cNvPr id="5" name="Footer Placeholder 4"/>
          <p:cNvSpPr>
            <a:spLocks noGrp="1"/>
          </p:cNvSpPr>
          <p:nvPr>
            <p:ph type="ftr" sz="quarter" idx="11"/>
          </p:nvPr>
        </p:nvSpPr>
        <p:spPr>
          <a:xfrm>
            <a:off x="685800" y="5765129"/>
            <a:ext cx="3660458" cy="486833"/>
          </a:xfrm>
        </p:spPr>
        <p:txBody>
          <a:bodyPr/>
          <a:lstStyle/>
          <a:p>
            <a:endParaRPr kumimoji="1" lang="ja-JP" altLang="en-US"/>
          </a:p>
        </p:txBody>
      </p:sp>
      <p:sp>
        <p:nvSpPr>
          <p:cNvPr id="6" name="Slide Number Placeholder 5"/>
          <p:cNvSpPr>
            <a:spLocks noGrp="1"/>
          </p:cNvSpPr>
          <p:nvPr>
            <p:ph type="sldNum" sz="quarter" idx="12"/>
          </p:nvPr>
        </p:nvSpPr>
        <p:spPr>
          <a:xfrm>
            <a:off x="4543425" y="1907824"/>
            <a:ext cx="1628775" cy="486833"/>
          </a:xfrm>
        </p:spPr>
        <p:txBody>
          <a:bodyPr/>
          <a:lstStyle/>
          <a:p>
            <a:fld id="{9231AA80-B81E-4211-B860-A0480B528245}" type="slidenum">
              <a:rPr kumimoji="1" lang="ja-JP" altLang="en-US" smtClean="0"/>
              <a:t>‹#›</a:t>
            </a:fld>
            <a:endParaRPr kumimoji="1" lang="ja-JP" altLang="en-US"/>
          </a:p>
        </p:txBody>
      </p:sp>
    </p:spTree>
    <p:extLst>
      <p:ext uri="{BB962C8B-B14F-4D97-AF65-F5344CB8AC3E}">
        <p14:creationId xmlns:p14="http://schemas.microsoft.com/office/powerpoint/2010/main" val="41025361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パノラマ写真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445766" y="6263149"/>
            <a:ext cx="5967362" cy="1092473"/>
          </a:xfrm>
        </p:spPr>
        <p:txBody>
          <a:bodyPr anchor="b"/>
          <a:lstStyle>
            <a:lvl1pPr algn="l">
              <a:defRPr sz="240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445766" y="1302714"/>
            <a:ext cx="5962695" cy="454262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ja-JP" altLang="en-US" smtClean="0"/>
              <a:t>図を追加</a:t>
            </a:r>
            <a:endParaRPr lang="en-US" dirty="0"/>
          </a:p>
        </p:txBody>
      </p:sp>
      <p:sp>
        <p:nvSpPr>
          <p:cNvPr id="4" name="Text Placeholder 3"/>
          <p:cNvSpPr>
            <a:spLocks noGrp="1"/>
          </p:cNvSpPr>
          <p:nvPr>
            <p:ph type="body" sz="half" idx="2"/>
          </p:nvPr>
        </p:nvSpPr>
        <p:spPr>
          <a:xfrm>
            <a:off x="445770" y="7355621"/>
            <a:ext cx="5966460" cy="995899"/>
          </a:xfrm>
        </p:spPr>
        <p:txBody>
          <a:bodyPr/>
          <a:lstStyle>
            <a:lvl1pPr marL="0" indent="0" algn="l">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7599971D-E424-4083-B0C6-61FDC58FEAC9}" type="datetimeFigureOut">
              <a:rPr kumimoji="1" lang="ja-JP" altLang="en-US" smtClean="0"/>
              <a:t>2016/12/13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9231AA80-B81E-4211-B860-A0480B528245}" type="slidenum">
              <a:rPr kumimoji="1" lang="ja-JP" altLang="en-US" smtClean="0"/>
              <a:t>‹#›</a:t>
            </a:fld>
            <a:endParaRPr kumimoji="1" lang="ja-JP" altLang="en-US"/>
          </a:p>
        </p:txBody>
      </p:sp>
    </p:spTree>
    <p:extLst>
      <p:ext uri="{BB962C8B-B14F-4D97-AF65-F5344CB8AC3E}">
        <p14:creationId xmlns:p14="http://schemas.microsoft.com/office/powerpoint/2010/main" val="32623930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タイトルとキャプション">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661149"/>
            <a:ext cx="6858000" cy="2482851"/>
          </a:xfrm>
          <a:prstGeom prst="rect">
            <a:avLst/>
          </a:prstGeom>
        </p:spPr>
      </p:pic>
      <p:sp>
        <p:nvSpPr>
          <p:cNvPr id="2" name="Title 1"/>
          <p:cNvSpPr>
            <a:spLocks noGrp="1"/>
          </p:cNvSpPr>
          <p:nvPr>
            <p:ph type="title"/>
          </p:nvPr>
        </p:nvSpPr>
        <p:spPr>
          <a:xfrm>
            <a:off x="445770" y="1004711"/>
            <a:ext cx="5966460" cy="3736623"/>
          </a:xfrm>
        </p:spPr>
        <p:txBody>
          <a:bodyPr anchor="ctr"/>
          <a:lstStyle>
            <a:lvl1pPr algn="l">
              <a:defRPr sz="2400"/>
            </a:lvl1pPr>
          </a:lstStyle>
          <a:p>
            <a:r>
              <a:rPr lang="ja-JP" altLang="en-US" smtClean="0"/>
              <a:t>マスター タイトルの書式設定</a:t>
            </a:r>
            <a:endParaRPr lang="en-US" dirty="0"/>
          </a:p>
        </p:txBody>
      </p:sp>
      <p:sp>
        <p:nvSpPr>
          <p:cNvPr id="4" name="Text Placeholder 3"/>
          <p:cNvSpPr>
            <a:spLocks noGrp="1"/>
          </p:cNvSpPr>
          <p:nvPr>
            <p:ph type="body" sz="half" idx="2"/>
          </p:nvPr>
        </p:nvSpPr>
        <p:spPr>
          <a:xfrm>
            <a:off x="514350" y="4865512"/>
            <a:ext cx="5829300" cy="1774469"/>
          </a:xfrm>
        </p:spPr>
        <p:txBody>
          <a:bodyPr anchor="ct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ja-JP" altLang="en-US" smtClean="0"/>
              <a:t>マスター テキストの書式設定</a:t>
            </a:r>
          </a:p>
        </p:txBody>
      </p:sp>
      <p:sp>
        <p:nvSpPr>
          <p:cNvPr id="5" name="Date Placeholder 4"/>
          <p:cNvSpPr>
            <a:spLocks noGrp="1"/>
          </p:cNvSpPr>
          <p:nvPr>
            <p:ph type="dt" sz="half" idx="10"/>
          </p:nvPr>
        </p:nvSpPr>
        <p:spPr>
          <a:xfrm>
            <a:off x="4171632" y="508002"/>
            <a:ext cx="1637348" cy="486833"/>
          </a:xfrm>
        </p:spPr>
        <p:txBody>
          <a:bodyPr/>
          <a:lstStyle>
            <a:lvl1pPr algn="r">
              <a:defRPr/>
            </a:lvl1pPr>
          </a:lstStyle>
          <a:p>
            <a:fld id="{7599971D-E424-4083-B0C6-61FDC58FEAC9}" type="datetimeFigureOut">
              <a:rPr kumimoji="1" lang="ja-JP" altLang="en-US" smtClean="0"/>
              <a:t>2016/12/13</a:t>
            </a:fld>
            <a:endParaRPr kumimoji="1" lang="ja-JP" altLang="en-US"/>
          </a:p>
        </p:txBody>
      </p:sp>
      <p:sp>
        <p:nvSpPr>
          <p:cNvPr id="6" name="Footer Placeholder 5"/>
          <p:cNvSpPr>
            <a:spLocks noGrp="1"/>
          </p:cNvSpPr>
          <p:nvPr>
            <p:ph type="ftr" sz="quarter" idx="11"/>
          </p:nvPr>
        </p:nvSpPr>
        <p:spPr>
          <a:xfrm>
            <a:off x="445770" y="508002"/>
            <a:ext cx="3622992" cy="486833"/>
          </a:xfrm>
        </p:spPr>
        <p:txBody>
          <a:bodyPr/>
          <a:lstStyle/>
          <a:p>
            <a:endParaRPr kumimoji="1" lang="ja-JP" altLang="en-US"/>
          </a:p>
        </p:txBody>
      </p:sp>
      <p:sp>
        <p:nvSpPr>
          <p:cNvPr id="7" name="Slide Number Placeholder 6"/>
          <p:cNvSpPr>
            <a:spLocks noGrp="1"/>
          </p:cNvSpPr>
          <p:nvPr>
            <p:ph type="sldNum" sz="quarter" idx="12"/>
          </p:nvPr>
        </p:nvSpPr>
        <p:spPr>
          <a:xfrm>
            <a:off x="5911849" y="508002"/>
            <a:ext cx="500381" cy="486833"/>
          </a:xfrm>
        </p:spPr>
        <p:txBody>
          <a:bodyPr/>
          <a:lstStyle/>
          <a:p>
            <a:fld id="{9231AA80-B81E-4211-B860-A0480B528245}" type="slidenum">
              <a:rPr kumimoji="1" lang="ja-JP" altLang="en-US" smtClean="0"/>
              <a:t>‹#›</a:t>
            </a:fld>
            <a:endParaRPr kumimoji="1" lang="ja-JP" altLang="en-US"/>
          </a:p>
        </p:txBody>
      </p:sp>
    </p:spTree>
    <p:extLst>
      <p:ext uri="{BB962C8B-B14F-4D97-AF65-F5344CB8AC3E}">
        <p14:creationId xmlns:p14="http://schemas.microsoft.com/office/powerpoint/2010/main" val="16808273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引用 (キャプション付き)">
    <p:spTree>
      <p:nvGrpSpPr>
        <p:cNvPr id="1" name=""/>
        <p:cNvGrpSpPr/>
        <p:nvPr/>
      </p:nvGrpSpPr>
      <p:grpSpPr>
        <a:xfrm>
          <a:off x="0" y="0"/>
          <a:ext cx="0" cy="0"/>
          <a:chOff x="0" y="0"/>
          <a:chExt cx="0" cy="0"/>
        </a:xfrm>
      </p:grpSpPr>
      <p:pic>
        <p:nvPicPr>
          <p:cNvPr id="15" name="Picture 14"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661149"/>
            <a:ext cx="6858000" cy="2482851"/>
          </a:xfrm>
          <a:prstGeom prst="rect">
            <a:avLst/>
          </a:prstGeom>
        </p:spPr>
      </p:pic>
      <p:sp>
        <p:nvSpPr>
          <p:cNvPr id="2" name="Title 1"/>
          <p:cNvSpPr>
            <a:spLocks noGrp="1"/>
          </p:cNvSpPr>
          <p:nvPr>
            <p:ph type="title"/>
          </p:nvPr>
        </p:nvSpPr>
        <p:spPr>
          <a:xfrm>
            <a:off x="576263" y="1004712"/>
            <a:ext cx="5710238" cy="3674979"/>
          </a:xfrm>
        </p:spPr>
        <p:txBody>
          <a:bodyPr anchor="ctr"/>
          <a:lstStyle>
            <a:lvl1pPr algn="l">
              <a:defRPr sz="2400"/>
            </a:lvl1pPr>
          </a:lstStyle>
          <a:p>
            <a:r>
              <a:rPr lang="ja-JP" altLang="en-US" smtClean="0"/>
              <a:t>マスター タイトルの書式設定</a:t>
            </a:r>
            <a:endParaRPr lang="en-US" dirty="0"/>
          </a:p>
        </p:txBody>
      </p:sp>
      <p:sp>
        <p:nvSpPr>
          <p:cNvPr id="12" name="Text Placeholder 3"/>
          <p:cNvSpPr>
            <a:spLocks noGrp="1"/>
          </p:cNvSpPr>
          <p:nvPr>
            <p:ph type="body" sz="half" idx="13"/>
          </p:nvPr>
        </p:nvSpPr>
        <p:spPr>
          <a:xfrm>
            <a:off x="733424" y="4679691"/>
            <a:ext cx="5395914" cy="592591"/>
          </a:xfrm>
        </p:spPr>
        <p:txBody>
          <a:bodyPr anchor="t">
            <a:normAutofit/>
          </a:bodyPr>
          <a:lstStyle>
            <a:lvl1pPr marL="0" indent="0">
              <a:buNone/>
              <a:defRPr sz="10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ja-JP" altLang="en-US" smtClean="0"/>
              <a:t>マスター テキストの書式設定</a:t>
            </a:r>
          </a:p>
        </p:txBody>
      </p:sp>
      <p:sp>
        <p:nvSpPr>
          <p:cNvPr id="4" name="Text Placeholder 3"/>
          <p:cNvSpPr>
            <a:spLocks noGrp="1"/>
          </p:cNvSpPr>
          <p:nvPr>
            <p:ph type="body" sz="half" idx="2"/>
          </p:nvPr>
        </p:nvSpPr>
        <p:spPr>
          <a:xfrm>
            <a:off x="514350" y="5566130"/>
            <a:ext cx="5834064" cy="1095020"/>
          </a:xfrm>
        </p:spPr>
        <p:txBody>
          <a:bodyPr anchor="ctr">
            <a:normAutofit/>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ja-JP" altLang="en-US" smtClean="0"/>
              <a:t>マスター テキストの書式設定</a:t>
            </a:r>
          </a:p>
        </p:txBody>
      </p:sp>
      <p:sp>
        <p:nvSpPr>
          <p:cNvPr id="5" name="Date Placeholder 4"/>
          <p:cNvSpPr>
            <a:spLocks noGrp="1"/>
          </p:cNvSpPr>
          <p:nvPr>
            <p:ph type="dt" sz="half" idx="10"/>
          </p:nvPr>
        </p:nvSpPr>
        <p:spPr>
          <a:xfrm>
            <a:off x="4171632" y="508002"/>
            <a:ext cx="1637348" cy="486833"/>
          </a:xfrm>
        </p:spPr>
        <p:txBody>
          <a:bodyPr/>
          <a:lstStyle>
            <a:lvl1pPr algn="r">
              <a:defRPr/>
            </a:lvl1pPr>
          </a:lstStyle>
          <a:p>
            <a:fld id="{7599971D-E424-4083-B0C6-61FDC58FEAC9}" type="datetimeFigureOut">
              <a:rPr kumimoji="1" lang="ja-JP" altLang="en-US" smtClean="0"/>
              <a:t>2016/12/13</a:t>
            </a:fld>
            <a:endParaRPr kumimoji="1" lang="ja-JP" altLang="en-US"/>
          </a:p>
        </p:txBody>
      </p:sp>
      <p:sp>
        <p:nvSpPr>
          <p:cNvPr id="6" name="Footer Placeholder 5"/>
          <p:cNvSpPr>
            <a:spLocks noGrp="1"/>
          </p:cNvSpPr>
          <p:nvPr>
            <p:ph type="ftr" sz="quarter" idx="11"/>
          </p:nvPr>
        </p:nvSpPr>
        <p:spPr>
          <a:xfrm>
            <a:off x="445770" y="505918"/>
            <a:ext cx="3622992" cy="486833"/>
          </a:xfrm>
        </p:spPr>
        <p:txBody>
          <a:bodyPr/>
          <a:lstStyle/>
          <a:p>
            <a:endParaRPr kumimoji="1" lang="ja-JP" altLang="en-US"/>
          </a:p>
        </p:txBody>
      </p:sp>
      <p:sp>
        <p:nvSpPr>
          <p:cNvPr id="7" name="Slide Number Placeholder 6"/>
          <p:cNvSpPr>
            <a:spLocks noGrp="1"/>
          </p:cNvSpPr>
          <p:nvPr>
            <p:ph type="sldNum" sz="quarter" idx="12"/>
          </p:nvPr>
        </p:nvSpPr>
        <p:spPr>
          <a:xfrm>
            <a:off x="5911849" y="508002"/>
            <a:ext cx="500381" cy="486833"/>
          </a:xfrm>
        </p:spPr>
        <p:txBody>
          <a:bodyPr/>
          <a:lstStyle/>
          <a:p>
            <a:fld id="{9231AA80-B81E-4211-B860-A0480B528245}" type="slidenum">
              <a:rPr kumimoji="1" lang="ja-JP" altLang="en-US" smtClean="0"/>
              <a:t>‹#›</a:t>
            </a:fld>
            <a:endParaRPr kumimoji="1" lang="ja-JP" altLang="en-US"/>
          </a:p>
        </p:txBody>
      </p:sp>
      <p:sp>
        <p:nvSpPr>
          <p:cNvPr id="13" name="TextBox 12"/>
          <p:cNvSpPr txBox="1"/>
          <p:nvPr/>
        </p:nvSpPr>
        <p:spPr>
          <a:xfrm>
            <a:off x="173594" y="1076960"/>
            <a:ext cx="342900" cy="779701"/>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6000" dirty="0">
                <a:solidFill>
                  <a:schemeClr val="tx1"/>
                </a:solidFill>
                <a:effectLst/>
              </a:rPr>
              <a:t>“</a:t>
            </a:r>
          </a:p>
        </p:txBody>
      </p:sp>
      <p:sp>
        <p:nvSpPr>
          <p:cNvPr id="14" name="TextBox 13"/>
          <p:cNvSpPr txBox="1"/>
          <p:nvPr/>
        </p:nvSpPr>
        <p:spPr>
          <a:xfrm>
            <a:off x="6110050" y="4028440"/>
            <a:ext cx="342900" cy="779701"/>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Tree>
    <p:extLst>
      <p:ext uri="{BB962C8B-B14F-4D97-AF65-F5344CB8AC3E}">
        <p14:creationId xmlns:p14="http://schemas.microsoft.com/office/powerpoint/2010/main" val="19713637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名札">
    <p:spTree>
      <p:nvGrpSpPr>
        <p:cNvPr id="1" name=""/>
        <p:cNvGrpSpPr/>
        <p:nvPr/>
      </p:nvGrpSpPr>
      <p:grpSpPr>
        <a:xfrm>
          <a:off x="0" y="0"/>
          <a:ext cx="0" cy="0"/>
          <a:chOff x="0" y="0"/>
          <a:chExt cx="0" cy="0"/>
        </a:xfrm>
      </p:grpSpPr>
      <p:pic>
        <p:nvPicPr>
          <p:cNvPr id="9" name="Picture 8"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661149"/>
            <a:ext cx="6858000" cy="2482851"/>
          </a:xfrm>
          <a:prstGeom prst="rect">
            <a:avLst/>
          </a:prstGeom>
        </p:spPr>
      </p:pic>
      <p:sp>
        <p:nvSpPr>
          <p:cNvPr id="2" name="Title 1"/>
          <p:cNvSpPr>
            <a:spLocks noGrp="1"/>
          </p:cNvSpPr>
          <p:nvPr>
            <p:ph type="title"/>
          </p:nvPr>
        </p:nvSpPr>
        <p:spPr>
          <a:xfrm>
            <a:off x="514350" y="1499604"/>
            <a:ext cx="5831087" cy="3349113"/>
          </a:xfrm>
        </p:spPr>
        <p:txBody>
          <a:bodyPr anchor="b"/>
          <a:lstStyle>
            <a:lvl1pPr algn="l">
              <a:defRPr sz="2400"/>
            </a:lvl1pPr>
          </a:lstStyle>
          <a:p>
            <a:r>
              <a:rPr lang="ja-JP" altLang="en-US" smtClean="0"/>
              <a:t>マスター タイトルの書式設定</a:t>
            </a:r>
            <a:endParaRPr lang="en-US" dirty="0"/>
          </a:p>
        </p:txBody>
      </p:sp>
      <p:sp>
        <p:nvSpPr>
          <p:cNvPr id="4" name="Text Placeholder 3"/>
          <p:cNvSpPr>
            <a:spLocks noGrp="1"/>
          </p:cNvSpPr>
          <p:nvPr>
            <p:ph type="body" sz="half" idx="2"/>
          </p:nvPr>
        </p:nvSpPr>
        <p:spPr>
          <a:xfrm>
            <a:off x="514344" y="4864422"/>
            <a:ext cx="5830206" cy="1333180"/>
          </a:xfrm>
        </p:spPr>
        <p:txBody>
          <a:bodyPr anchor="t"/>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ja-JP" altLang="en-US" smtClean="0"/>
              <a:t>マスター テキストの書式設定</a:t>
            </a:r>
          </a:p>
        </p:txBody>
      </p:sp>
      <p:sp>
        <p:nvSpPr>
          <p:cNvPr id="5" name="Date Placeholder 4"/>
          <p:cNvSpPr>
            <a:spLocks noGrp="1"/>
          </p:cNvSpPr>
          <p:nvPr>
            <p:ph type="dt" sz="half" idx="10"/>
          </p:nvPr>
        </p:nvSpPr>
        <p:spPr>
          <a:xfrm>
            <a:off x="4171632" y="505180"/>
            <a:ext cx="1637348" cy="486833"/>
          </a:xfrm>
        </p:spPr>
        <p:txBody>
          <a:bodyPr/>
          <a:lstStyle>
            <a:lvl1pPr algn="r">
              <a:defRPr/>
            </a:lvl1pPr>
          </a:lstStyle>
          <a:p>
            <a:fld id="{7599971D-E424-4083-B0C6-61FDC58FEAC9}" type="datetimeFigureOut">
              <a:rPr kumimoji="1" lang="ja-JP" altLang="en-US" smtClean="0"/>
              <a:t>2016/12/13</a:t>
            </a:fld>
            <a:endParaRPr kumimoji="1" lang="ja-JP" altLang="en-US"/>
          </a:p>
        </p:txBody>
      </p:sp>
      <p:sp>
        <p:nvSpPr>
          <p:cNvPr id="6" name="Footer Placeholder 5"/>
          <p:cNvSpPr>
            <a:spLocks noGrp="1"/>
          </p:cNvSpPr>
          <p:nvPr>
            <p:ph type="ftr" sz="quarter" idx="11"/>
          </p:nvPr>
        </p:nvSpPr>
        <p:spPr>
          <a:xfrm>
            <a:off x="445770" y="505180"/>
            <a:ext cx="3622992" cy="486833"/>
          </a:xfrm>
        </p:spPr>
        <p:txBody>
          <a:bodyPr/>
          <a:lstStyle/>
          <a:p>
            <a:endParaRPr kumimoji="1" lang="ja-JP" altLang="en-US"/>
          </a:p>
        </p:txBody>
      </p:sp>
      <p:sp>
        <p:nvSpPr>
          <p:cNvPr id="7" name="Slide Number Placeholder 6"/>
          <p:cNvSpPr>
            <a:spLocks noGrp="1"/>
          </p:cNvSpPr>
          <p:nvPr>
            <p:ph type="sldNum" sz="quarter" idx="12"/>
          </p:nvPr>
        </p:nvSpPr>
        <p:spPr>
          <a:xfrm>
            <a:off x="5911849" y="508002"/>
            <a:ext cx="500381" cy="486833"/>
          </a:xfrm>
        </p:spPr>
        <p:txBody>
          <a:bodyPr/>
          <a:lstStyle/>
          <a:p>
            <a:fld id="{9231AA80-B81E-4211-B860-A0480B528245}" type="slidenum">
              <a:rPr kumimoji="1" lang="ja-JP" altLang="en-US" smtClean="0"/>
              <a:t>‹#›</a:t>
            </a:fld>
            <a:endParaRPr kumimoji="1" lang="ja-JP" altLang="en-US"/>
          </a:p>
        </p:txBody>
      </p:sp>
    </p:spTree>
    <p:extLst>
      <p:ext uri="{BB962C8B-B14F-4D97-AF65-F5344CB8AC3E}">
        <p14:creationId xmlns:p14="http://schemas.microsoft.com/office/powerpoint/2010/main" val="23549355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段">
    <p:spTree>
      <p:nvGrpSpPr>
        <p:cNvPr id="1" name=""/>
        <p:cNvGrpSpPr/>
        <p:nvPr/>
      </p:nvGrpSpPr>
      <p:grpSpPr>
        <a:xfrm>
          <a:off x="0" y="0"/>
          <a:ext cx="0" cy="0"/>
          <a:chOff x="0" y="0"/>
          <a:chExt cx="0" cy="0"/>
        </a:xfrm>
      </p:grpSpPr>
      <p:sp>
        <p:nvSpPr>
          <p:cNvPr id="15" name="Title 1"/>
          <p:cNvSpPr>
            <a:spLocks noGrp="1"/>
          </p:cNvSpPr>
          <p:nvPr>
            <p:ph type="title"/>
          </p:nvPr>
        </p:nvSpPr>
        <p:spPr>
          <a:xfrm>
            <a:off x="1628776" y="1016001"/>
            <a:ext cx="4783454" cy="1738489"/>
          </a:xfrm>
        </p:spPr>
        <p:txBody>
          <a:bodyPr/>
          <a:lstStyle/>
          <a:p>
            <a:r>
              <a:rPr lang="ja-JP" altLang="en-US" smtClean="0"/>
              <a:t>マスター タイトルの書式設定</a:t>
            </a:r>
            <a:endParaRPr lang="en-US" dirty="0"/>
          </a:p>
        </p:txBody>
      </p:sp>
      <p:sp>
        <p:nvSpPr>
          <p:cNvPr id="7" name="Text Placeholder 2"/>
          <p:cNvSpPr>
            <a:spLocks noGrp="1"/>
          </p:cNvSpPr>
          <p:nvPr>
            <p:ph type="body" idx="1"/>
          </p:nvPr>
        </p:nvSpPr>
        <p:spPr>
          <a:xfrm>
            <a:off x="445771" y="2936107"/>
            <a:ext cx="1920240" cy="823093"/>
          </a:xfrm>
        </p:spPr>
        <p:txBody>
          <a:bodyPr anchor="b">
            <a:noAutofit/>
          </a:bodyPr>
          <a:lstStyle>
            <a:lvl1pPr marL="0" indent="0">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ja-JP" altLang="en-US" smtClean="0"/>
              <a:t>マスター テキストの書式設定</a:t>
            </a:r>
          </a:p>
        </p:txBody>
      </p:sp>
      <p:sp>
        <p:nvSpPr>
          <p:cNvPr id="8" name="Text Placeholder 3"/>
          <p:cNvSpPr>
            <a:spLocks noGrp="1"/>
          </p:cNvSpPr>
          <p:nvPr>
            <p:ph type="body" sz="half" idx="15"/>
          </p:nvPr>
        </p:nvSpPr>
        <p:spPr>
          <a:xfrm>
            <a:off x="445770" y="3872753"/>
            <a:ext cx="1920240" cy="447877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ja-JP" altLang="en-US" smtClean="0"/>
              <a:t>マスター テキストの書式設定</a:t>
            </a:r>
          </a:p>
        </p:txBody>
      </p:sp>
      <p:sp>
        <p:nvSpPr>
          <p:cNvPr id="9" name="Text Placeholder 4"/>
          <p:cNvSpPr>
            <a:spLocks noGrp="1"/>
          </p:cNvSpPr>
          <p:nvPr>
            <p:ph type="body" sz="quarter" idx="3"/>
          </p:nvPr>
        </p:nvSpPr>
        <p:spPr>
          <a:xfrm>
            <a:off x="2476678" y="2935110"/>
            <a:ext cx="1920240" cy="835379"/>
          </a:xfrm>
        </p:spPr>
        <p:txBody>
          <a:bodyPr anchor="b">
            <a:noAutofit/>
          </a:bodyPr>
          <a:lstStyle>
            <a:lvl1pPr marL="0" indent="0">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ja-JP" altLang="en-US" smtClean="0"/>
              <a:t>マスター テキストの書式設定</a:t>
            </a:r>
          </a:p>
        </p:txBody>
      </p:sp>
      <p:sp>
        <p:nvSpPr>
          <p:cNvPr id="10" name="Text Placeholder 3"/>
          <p:cNvSpPr>
            <a:spLocks noGrp="1"/>
          </p:cNvSpPr>
          <p:nvPr>
            <p:ph type="body" sz="half" idx="16"/>
          </p:nvPr>
        </p:nvSpPr>
        <p:spPr>
          <a:xfrm>
            <a:off x="2475586" y="3872091"/>
            <a:ext cx="1920240" cy="4479429"/>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ja-JP" altLang="en-US" smtClean="0"/>
              <a:t>マスター テキストの書式設定</a:t>
            </a:r>
          </a:p>
        </p:txBody>
      </p:sp>
      <p:sp>
        <p:nvSpPr>
          <p:cNvPr id="11" name="Text Placeholder 4"/>
          <p:cNvSpPr>
            <a:spLocks noGrp="1"/>
          </p:cNvSpPr>
          <p:nvPr>
            <p:ph type="body" sz="quarter" idx="13"/>
          </p:nvPr>
        </p:nvSpPr>
        <p:spPr>
          <a:xfrm>
            <a:off x="4491989" y="2923821"/>
            <a:ext cx="1920240" cy="835379"/>
          </a:xfrm>
        </p:spPr>
        <p:txBody>
          <a:bodyPr anchor="b">
            <a:noAutofit/>
          </a:bodyPr>
          <a:lstStyle>
            <a:lvl1pPr marL="0" indent="0">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ja-JP" altLang="en-US" smtClean="0"/>
              <a:t>マスター テキストの書式設定</a:t>
            </a:r>
          </a:p>
        </p:txBody>
      </p:sp>
      <p:sp>
        <p:nvSpPr>
          <p:cNvPr id="12" name="Text Placeholder 3"/>
          <p:cNvSpPr>
            <a:spLocks noGrp="1"/>
          </p:cNvSpPr>
          <p:nvPr>
            <p:ph type="body" sz="half" idx="17"/>
          </p:nvPr>
        </p:nvSpPr>
        <p:spPr>
          <a:xfrm>
            <a:off x="4491990" y="3872753"/>
            <a:ext cx="1920240" cy="447877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ja-JP" altLang="en-US" smtClean="0"/>
              <a:t>マスター テキストの書式設定</a:t>
            </a:r>
          </a:p>
        </p:txBody>
      </p:sp>
      <p:sp>
        <p:nvSpPr>
          <p:cNvPr id="3" name="Date Placeholder 2"/>
          <p:cNvSpPr>
            <a:spLocks noGrp="1"/>
          </p:cNvSpPr>
          <p:nvPr>
            <p:ph type="dt" sz="half" idx="10"/>
          </p:nvPr>
        </p:nvSpPr>
        <p:spPr/>
        <p:txBody>
          <a:bodyPr/>
          <a:lstStyle/>
          <a:p>
            <a:fld id="{7599971D-E424-4083-B0C6-61FDC58FEAC9}" type="datetimeFigureOut">
              <a:rPr kumimoji="1" lang="ja-JP" altLang="en-US" smtClean="0"/>
              <a:t>2016/12/13</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9231AA80-B81E-4211-B860-A0480B528245}" type="slidenum">
              <a:rPr kumimoji="1" lang="ja-JP" altLang="en-US" smtClean="0"/>
              <a:t>‹#›</a:t>
            </a:fld>
            <a:endParaRPr kumimoji="1" lang="ja-JP" altLang="en-US"/>
          </a:p>
        </p:txBody>
      </p:sp>
    </p:spTree>
    <p:extLst>
      <p:ext uri="{BB962C8B-B14F-4D97-AF65-F5344CB8AC3E}">
        <p14:creationId xmlns:p14="http://schemas.microsoft.com/office/powerpoint/2010/main" val="34336100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つの画像列">
    <p:spTree>
      <p:nvGrpSpPr>
        <p:cNvPr id="1" name=""/>
        <p:cNvGrpSpPr/>
        <p:nvPr/>
      </p:nvGrpSpPr>
      <p:grpSpPr>
        <a:xfrm>
          <a:off x="0" y="0"/>
          <a:ext cx="0" cy="0"/>
          <a:chOff x="0" y="0"/>
          <a:chExt cx="0" cy="0"/>
        </a:xfrm>
      </p:grpSpPr>
      <p:sp>
        <p:nvSpPr>
          <p:cNvPr id="30" name="Title 1"/>
          <p:cNvSpPr>
            <a:spLocks noGrp="1"/>
          </p:cNvSpPr>
          <p:nvPr>
            <p:ph type="title"/>
          </p:nvPr>
        </p:nvSpPr>
        <p:spPr>
          <a:xfrm>
            <a:off x="1628777" y="1016000"/>
            <a:ext cx="4786488" cy="1727200"/>
          </a:xfrm>
        </p:spPr>
        <p:txBody>
          <a:bodyPr/>
          <a:lstStyle/>
          <a:p>
            <a:r>
              <a:rPr lang="ja-JP" altLang="en-US" smtClean="0"/>
              <a:t>マスター タイトルの書式設定</a:t>
            </a:r>
            <a:endParaRPr lang="en-US" dirty="0"/>
          </a:p>
        </p:txBody>
      </p:sp>
      <p:sp>
        <p:nvSpPr>
          <p:cNvPr id="19" name="Text Placeholder 2"/>
          <p:cNvSpPr>
            <a:spLocks noGrp="1"/>
          </p:cNvSpPr>
          <p:nvPr>
            <p:ph type="body" idx="1"/>
          </p:nvPr>
        </p:nvSpPr>
        <p:spPr>
          <a:xfrm>
            <a:off x="445770" y="5484454"/>
            <a:ext cx="1920240" cy="910353"/>
          </a:xfrm>
        </p:spPr>
        <p:txBody>
          <a:bodyPr anchor="b">
            <a:noAutofit/>
          </a:bodyPr>
          <a:lstStyle>
            <a:lvl1pPr marL="0" indent="0">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ja-JP" altLang="en-US" smtClean="0"/>
              <a:t>マスター テキストの書式設定</a:t>
            </a:r>
          </a:p>
        </p:txBody>
      </p:sp>
      <p:sp>
        <p:nvSpPr>
          <p:cNvPr id="20" name="Picture Placeholder 2"/>
          <p:cNvSpPr>
            <a:spLocks noGrp="1" noChangeAspect="1"/>
          </p:cNvSpPr>
          <p:nvPr>
            <p:ph type="pic" idx="15"/>
          </p:nvPr>
        </p:nvSpPr>
        <p:spPr>
          <a:xfrm>
            <a:off x="445770" y="3108960"/>
            <a:ext cx="1920240" cy="2009733"/>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ja-JP" altLang="en-US" smtClean="0"/>
              <a:t>図を追加</a:t>
            </a:r>
            <a:endParaRPr lang="en-US" dirty="0"/>
          </a:p>
        </p:txBody>
      </p:sp>
      <p:sp>
        <p:nvSpPr>
          <p:cNvPr id="21" name="Text Placeholder 3"/>
          <p:cNvSpPr>
            <a:spLocks noGrp="1"/>
          </p:cNvSpPr>
          <p:nvPr>
            <p:ph type="body" sz="half" idx="18"/>
          </p:nvPr>
        </p:nvSpPr>
        <p:spPr>
          <a:xfrm>
            <a:off x="445770" y="6394805"/>
            <a:ext cx="1920240" cy="1956716"/>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ja-JP" altLang="en-US" smtClean="0"/>
              <a:t>マスター テキストの書式設定</a:t>
            </a:r>
          </a:p>
        </p:txBody>
      </p:sp>
      <p:sp>
        <p:nvSpPr>
          <p:cNvPr id="22" name="Text Placeholder 4"/>
          <p:cNvSpPr>
            <a:spLocks noGrp="1"/>
          </p:cNvSpPr>
          <p:nvPr>
            <p:ph type="body" sz="quarter" idx="3"/>
          </p:nvPr>
        </p:nvSpPr>
        <p:spPr>
          <a:xfrm>
            <a:off x="2468905" y="5484454"/>
            <a:ext cx="1920240" cy="910353"/>
          </a:xfrm>
        </p:spPr>
        <p:txBody>
          <a:bodyPr anchor="b">
            <a:noAutofit/>
          </a:bodyPr>
          <a:lstStyle>
            <a:lvl1pPr marL="0" indent="0">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ja-JP" altLang="en-US" smtClean="0"/>
              <a:t>マスター テキストの書式設定</a:t>
            </a:r>
          </a:p>
        </p:txBody>
      </p:sp>
      <p:sp>
        <p:nvSpPr>
          <p:cNvPr id="23" name="Picture Placeholder 2"/>
          <p:cNvSpPr>
            <a:spLocks noGrp="1" noChangeAspect="1"/>
          </p:cNvSpPr>
          <p:nvPr>
            <p:ph type="pic" idx="21"/>
          </p:nvPr>
        </p:nvSpPr>
        <p:spPr>
          <a:xfrm>
            <a:off x="2468904" y="3108960"/>
            <a:ext cx="1920240" cy="2013149"/>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ja-JP" altLang="en-US" smtClean="0"/>
              <a:t>図を追加</a:t>
            </a:r>
            <a:endParaRPr lang="en-US" dirty="0"/>
          </a:p>
        </p:txBody>
      </p:sp>
      <p:sp>
        <p:nvSpPr>
          <p:cNvPr id="24" name="Text Placeholder 3"/>
          <p:cNvSpPr>
            <a:spLocks noGrp="1"/>
          </p:cNvSpPr>
          <p:nvPr>
            <p:ph type="body" sz="half" idx="19"/>
          </p:nvPr>
        </p:nvSpPr>
        <p:spPr>
          <a:xfrm>
            <a:off x="2468144" y="6394803"/>
            <a:ext cx="1920240" cy="1956716"/>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ja-JP" altLang="en-US" smtClean="0"/>
              <a:t>マスター テキストの書式設定</a:t>
            </a:r>
          </a:p>
        </p:txBody>
      </p:sp>
      <p:sp>
        <p:nvSpPr>
          <p:cNvPr id="25" name="Text Placeholder 4"/>
          <p:cNvSpPr>
            <a:spLocks noGrp="1"/>
          </p:cNvSpPr>
          <p:nvPr>
            <p:ph type="body" sz="quarter" idx="13"/>
          </p:nvPr>
        </p:nvSpPr>
        <p:spPr>
          <a:xfrm>
            <a:off x="4495024" y="5484454"/>
            <a:ext cx="1920240" cy="910353"/>
          </a:xfrm>
        </p:spPr>
        <p:txBody>
          <a:bodyPr anchor="b">
            <a:noAutofit/>
          </a:bodyPr>
          <a:lstStyle>
            <a:lvl1pPr marL="0" indent="0">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ja-JP" altLang="en-US" smtClean="0"/>
              <a:t>マスター テキストの書式設定</a:t>
            </a:r>
          </a:p>
        </p:txBody>
      </p:sp>
      <p:sp>
        <p:nvSpPr>
          <p:cNvPr id="26" name="Picture Placeholder 2"/>
          <p:cNvSpPr>
            <a:spLocks noGrp="1" noChangeAspect="1"/>
          </p:cNvSpPr>
          <p:nvPr>
            <p:ph type="pic" idx="22"/>
          </p:nvPr>
        </p:nvSpPr>
        <p:spPr>
          <a:xfrm>
            <a:off x="4495023" y="3108962"/>
            <a:ext cx="1920240" cy="2011892"/>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ja-JP" altLang="en-US" smtClean="0"/>
              <a:t>図を追加</a:t>
            </a:r>
            <a:endParaRPr lang="en-US" dirty="0"/>
          </a:p>
        </p:txBody>
      </p:sp>
      <p:sp>
        <p:nvSpPr>
          <p:cNvPr id="27" name="Text Placeholder 3"/>
          <p:cNvSpPr>
            <a:spLocks noGrp="1"/>
          </p:cNvSpPr>
          <p:nvPr>
            <p:ph type="body" sz="half" idx="20"/>
          </p:nvPr>
        </p:nvSpPr>
        <p:spPr>
          <a:xfrm>
            <a:off x="4494954" y="6394801"/>
            <a:ext cx="1920240" cy="1956716"/>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ja-JP" altLang="en-US" smtClean="0"/>
              <a:t>マスター テキストの書式設定</a:t>
            </a:r>
          </a:p>
        </p:txBody>
      </p:sp>
      <p:sp>
        <p:nvSpPr>
          <p:cNvPr id="3" name="Date Placeholder 2"/>
          <p:cNvSpPr>
            <a:spLocks noGrp="1"/>
          </p:cNvSpPr>
          <p:nvPr>
            <p:ph type="dt" sz="half" idx="10"/>
          </p:nvPr>
        </p:nvSpPr>
        <p:spPr/>
        <p:txBody>
          <a:bodyPr/>
          <a:lstStyle/>
          <a:p>
            <a:fld id="{7599971D-E424-4083-B0C6-61FDC58FEAC9}" type="datetimeFigureOut">
              <a:rPr kumimoji="1" lang="ja-JP" altLang="en-US" smtClean="0"/>
              <a:t>2016/12/13</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9231AA80-B81E-4211-B860-A0480B528245}" type="slidenum">
              <a:rPr kumimoji="1" lang="ja-JP" altLang="en-US" smtClean="0"/>
              <a:t>‹#›</a:t>
            </a:fld>
            <a:endParaRPr kumimoji="1" lang="ja-JP" altLang="en-US"/>
          </a:p>
        </p:txBody>
      </p:sp>
    </p:spTree>
    <p:extLst>
      <p:ext uri="{BB962C8B-B14F-4D97-AF65-F5344CB8AC3E}">
        <p14:creationId xmlns:p14="http://schemas.microsoft.com/office/powerpoint/2010/main" val="25920829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445770" y="2926080"/>
            <a:ext cx="5966460" cy="5425440"/>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7599971D-E424-4083-B0C6-61FDC58FEAC9}" type="datetimeFigureOut">
              <a:rPr kumimoji="1" lang="ja-JP" altLang="en-US" smtClean="0"/>
              <a:t>2016/12/13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231AA80-B81E-4211-B860-A0480B528245}" type="slidenum">
              <a:rPr kumimoji="1" lang="ja-JP" altLang="en-US" smtClean="0"/>
              <a:t>‹#›</a:t>
            </a:fld>
            <a:endParaRPr kumimoji="1" lang="ja-JP" altLang="en-US"/>
          </a:p>
        </p:txBody>
      </p:sp>
    </p:spTree>
    <p:extLst>
      <p:ext uri="{BB962C8B-B14F-4D97-AF65-F5344CB8AC3E}">
        <p14:creationId xmlns:p14="http://schemas.microsoft.com/office/powerpoint/2010/main" val="113840225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縦書きタイトルと&#10;縦書きテキスト">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661149"/>
            <a:ext cx="6858000" cy="2482851"/>
          </a:xfrm>
          <a:prstGeom prst="rect">
            <a:avLst/>
          </a:prstGeom>
        </p:spPr>
      </p:pic>
      <p:sp>
        <p:nvSpPr>
          <p:cNvPr id="2" name="Vertical Title 1"/>
          <p:cNvSpPr>
            <a:spLocks noGrp="1"/>
          </p:cNvSpPr>
          <p:nvPr>
            <p:ph type="title" orient="vert"/>
          </p:nvPr>
        </p:nvSpPr>
        <p:spPr>
          <a:xfrm>
            <a:off x="5254942" y="996245"/>
            <a:ext cx="1157288" cy="5664900"/>
          </a:xfrm>
        </p:spPr>
        <p:txBody>
          <a:bodyPr vert="eaVert"/>
          <a:lstStyle>
            <a:lvl1pPr algn="l">
              <a:defRPr/>
            </a:lvl1p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445771" y="994835"/>
            <a:ext cx="4708526" cy="5666309"/>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a:xfrm>
            <a:off x="4171632" y="508002"/>
            <a:ext cx="1637348" cy="486833"/>
          </a:xfrm>
        </p:spPr>
        <p:txBody>
          <a:bodyPr/>
          <a:lstStyle>
            <a:lvl1pPr algn="r">
              <a:defRPr/>
            </a:lvl1pPr>
          </a:lstStyle>
          <a:p>
            <a:fld id="{7599971D-E424-4083-B0C6-61FDC58FEAC9}" type="datetimeFigureOut">
              <a:rPr kumimoji="1" lang="ja-JP" altLang="en-US" smtClean="0"/>
              <a:t>2016/12/13</a:t>
            </a:fld>
            <a:endParaRPr kumimoji="1" lang="ja-JP" altLang="en-US"/>
          </a:p>
        </p:txBody>
      </p:sp>
      <p:sp>
        <p:nvSpPr>
          <p:cNvPr id="5" name="Footer Placeholder 4"/>
          <p:cNvSpPr>
            <a:spLocks noGrp="1"/>
          </p:cNvSpPr>
          <p:nvPr>
            <p:ph type="ftr" sz="quarter" idx="11"/>
          </p:nvPr>
        </p:nvSpPr>
        <p:spPr>
          <a:xfrm>
            <a:off x="445770" y="508002"/>
            <a:ext cx="3622992" cy="486833"/>
          </a:xfrm>
        </p:spPr>
        <p:txBody>
          <a:bodyPr/>
          <a:lstStyle/>
          <a:p>
            <a:endParaRPr kumimoji="1" lang="ja-JP" altLang="en-US"/>
          </a:p>
        </p:txBody>
      </p:sp>
      <p:sp>
        <p:nvSpPr>
          <p:cNvPr id="6" name="Slide Number Placeholder 5"/>
          <p:cNvSpPr>
            <a:spLocks noGrp="1"/>
          </p:cNvSpPr>
          <p:nvPr>
            <p:ph type="sldNum" sz="quarter" idx="12"/>
          </p:nvPr>
        </p:nvSpPr>
        <p:spPr>
          <a:xfrm>
            <a:off x="5911849" y="508002"/>
            <a:ext cx="500381" cy="486833"/>
          </a:xfrm>
        </p:spPr>
        <p:txBody>
          <a:bodyPr/>
          <a:lstStyle/>
          <a:p>
            <a:fld id="{9231AA80-B81E-4211-B860-A0480B528245}" type="slidenum">
              <a:rPr kumimoji="1" lang="ja-JP" altLang="en-US" smtClean="0"/>
              <a:t>‹#›</a:t>
            </a:fld>
            <a:endParaRPr kumimoji="1" lang="ja-JP" altLang="en-US"/>
          </a:p>
        </p:txBody>
      </p:sp>
    </p:spTree>
    <p:extLst>
      <p:ext uri="{BB962C8B-B14F-4D97-AF65-F5344CB8AC3E}">
        <p14:creationId xmlns:p14="http://schemas.microsoft.com/office/powerpoint/2010/main" val="41191737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7599971D-E424-4083-B0C6-61FDC58FEAC9}" type="datetimeFigureOut">
              <a:rPr kumimoji="1" lang="ja-JP" altLang="en-US" smtClean="0"/>
              <a:t>2016/12/13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231AA80-B81E-4211-B860-A0480B528245}" type="slidenum">
              <a:rPr kumimoji="1" lang="ja-JP" altLang="en-US" smtClean="0"/>
              <a:t>‹#›</a:t>
            </a:fld>
            <a:endParaRPr kumimoji="1" lang="ja-JP" altLang="en-US"/>
          </a:p>
        </p:txBody>
      </p:sp>
    </p:spTree>
    <p:extLst>
      <p:ext uri="{BB962C8B-B14F-4D97-AF65-F5344CB8AC3E}">
        <p14:creationId xmlns:p14="http://schemas.microsoft.com/office/powerpoint/2010/main" val="170237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spTree>
      <p:nvGrpSpPr>
        <p:cNvPr id="1" name=""/>
        <p:cNvGrpSpPr/>
        <p:nvPr/>
      </p:nvGrpSpPr>
      <p:grpSpPr>
        <a:xfrm>
          <a:off x="0" y="0"/>
          <a:ext cx="0" cy="0"/>
          <a:chOff x="0" y="0"/>
          <a:chExt cx="0" cy="0"/>
        </a:xfrm>
      </p:grpSpPr>
      <p:pic>
        <p:nvPicPr>
          <p:cNvPr id="9" name="Picture 8"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661149"/>
            <a:ext cx="6858000" cy="2482851"/>
          </a:xfrm>
          <a:prstGeom prst="rect">
            <a:avLst/>
          </a:prstGeom>
        </p:spPr>
      </p:pic>
      <p:sp>
        <p:nvSpPr>
          <p:cNvPr id="2" name="Title 1"/>
          <p:cNvSpPr>
            <a:spLocks noGrp="1"/>
          </p:cNvSpPr>
          <p:nvPr>
            <p:ph type="title"/>
          </p:nvPr>
        </p:nvSpPr>
        <p:spPr>
          <a:xfrm>
            <a:off x="445770" y="1004713"/>
            <a:ext cx="5966460" cy="3735913"/>
          </a:xfrm>
        </p:spPr>
        <p:txBody>
          <a:bodyPr anchor="b">
            <a:normAutofit/>
          </a:bodyPr>
          <a:lstStyle>
            <a:lvl1pPr algn="r">
              <a:defRPr sz="3000"/>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445770" y="4855635"/>
            <a:ext cx="5966461" cy="1805512"/>
          </a:xfrm>
        </p:spPr>
        <p:txBody>
          <a:bodyPr>
            <a:normAutofit/>
          </a:bodyPr>
          <a:lstStyle>
            <a:lvl1pPr marL="0" indent="0" algn="r">
              <a:buNone/>
              <a:defRPr sz="165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a:xfrm>
            <a:off x="4171632" y="508002"/>
            <a:ext cx="1637348" cy="486833"/>
          </a:xfrm>
        </p:spPr>
        <p:txBody>
          <a:bodyPr/>
          <a:lstStyle>
            <a:lvl1pPr algn="r">
              <a:defRPr/>
            </a:lvl1pPr>
          </a:lstStyle>
          <a:p>
            <a:fld id="{7599971D-E424-4083-B0C6-61FDC58FEAC9}" type="datetimeFigureOut">
              <a:rPr kumimoji="1" lang="ja-JP" altLang="en-US" smtClean="0"/>
              <a:t>2016/12/13</a:t>
            </a:fld>
            <a:endParaRPr kumimoji="1" lang="ja-JP" altLang="en-US"/>
          </a:p>
        </p:txBody>
      </p:sp>
      <p:sp>
        <p:nvSpPr>
          <p:cNvPr id="5" name="Footer Placeholder 4"/>
          <p:cNvSpPr>
            <a:spLocks noGrp="1"/>
          </p:cNvSpPr>
          <p:nvPr>
            <p:ph type="ftr" sz="quarter" idx="11"/>
          </p:nvPr>
        </p:nvSpPr>
        <p:spPr>
          <a:xfrm>
            <a:off x="445770" y="508002"/>
            <a:ext cx="3622992" cy="486833"/>
          </a:xfrm>
        </p:spPr>
        <p:txBody>
          <a:bodyPr/>
          <a:lstStyle/>
          <a:p>
            <a:endParaRPr kumimoji="1" lang="ja-JP" altLang="en-US"/>
          </a:p>
        </p:txBody>
      </p:sp>
      <p:sp>
        <p:nvSpPr>
          <p:cNvPr id="6" name="Slide Number Placeholder 5"/>
          <p:cNvSpPr>
            <a:spLocks noGrp="1"/>
          </p:cNvSpPr>
          <p:nvPr>
            <p:ph type="sldNum" sz="quarter" idx="12"/>
          </p:nvPr>
        </p:nvSpPr>
        <p:spPr>
          <a:xfrm>
            <a:off x="5911850" y="508002"/>
            <a:ext cx="500380" cy="486833"/>
          </a:xfrm>
        </p:spPr>
        <p:txBody>
          <a:bodyPr/>
          <a:lstStyle/>
          <a:p>
            <a:fld id="{9231AA80-B81E-4211-B860-A0480B528245}" type="slidenum">
              <a:rPr kumimoji="1" lang="ja-JP" altLang="en-US" smtClean="0"/>
              <a:t>‹#›</a:t>
            </a:fld>
            <a:endParaRPr kumimoji="1" lang="ja-JP" altLang="en-US"/>
          </a:p>
        </p:txBody>
      </p:sp>
    </p:spTree>
    <p:extLst>
      <p:ext uri="{BB962C8B-B14F-4D97-AF65-F5344CB8AC3E}">
        <p14:creationId xmlns:p14="http://schemas.microsoft.com/office/powerpoint/2010/main" val="34163986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445771" y="2926080"/>
            <a:ext cx="2932934" cy="542544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3481574" y="2926080"/>
            <a:ext cx="2930655" cy="542544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7599971D-E424-4083-B0C6-61FDC58FEAC9}" type="datetimeFigureOut">
              <a:rPr kumimoji="1" lang="ja-JP" altLang="en-US" smtClean="0"/>
              <a:t>2016/12/13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9231AA80-B81E-4211-B860-A0480B528245}" type="slidenum">
              <a:rPr kumimoji="1" lang="ja-JP" altLang="en-US" smtClean="0"/>
              <a:t>‹#›</a:t>
            </a:fld>
            <a:endParaRPr kumimoji="1" lang="ja-JP" altLang="en-US"/>
          </a:p>
        </p:txBody>
      </p:sp>
    </p:spTree>
    <p:extLst>
      <p:ext uri="{BB962C8B-B14F-4D97-AF65-F5344CB8AC3E}">
        <p14:creationId xmlns:p14="http://schemas.microsoft.com/office/powerpoint/2010/main" val="3086074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1628775" y="1016000"/>
            <a:ext cx="4783455" cy="1727200"/>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15960" y="2911736"/>
            <a:ext cx="2762744" cy="1098549"/>
          </a:xfrm>
        </p:spPr>
        <p:txBody>
          <a:bodyPr anchor="b">
            <a:normAutofit/>
          </a:bodyPr>
          <a:lstStyle>
            <a:lvl1pPr marL="0" indent="0">
              <a:buNone/>
              <a:defRPr sz="21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ja-JP" altLang="en-US" smtClean="0"/>
              <a:t>マスター テキストの書式設定</a:t>
            </a:r>
          </a:p>
        </p:txBody>
      </p:sp>
      <p:sp>
        <p:nvSpPr>
          <p:cNvPr id="4" name="Content Placeholder 3"/>
          <p:cNvSpPr>
            <a:spLocks noGrp="1"/>
          </p:cNvSpPr>
          <p:nvPr>
            <p:ph sz="half" idx="2"/>
          </p:nvPr>
        </p:nvSpPr>
        <p:spPr>
          <a:xfrm>
            <a:off x="445770" y="4176890"/>
            <a:ext cx="2932934" cy="4174631"/>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3651764" y="2911736"/>
            <a:ext cx="2760466" cy="1098549"/>
          </a:xfrm>
        </p:spPr>
        <p:txBody>
          <a:bodyPr anchor="b">
            <a:normAutofit/>
          </a:bodyPr>
          <a:lstStyle>
            <a:lvl1pPr marL="0" indent="0">
              <a:buNone/>
              <a:defRPr sz="21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3481574" y="4176890"/>
            <a:ext cx="2930656" cy="4174631"/>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7599971D-E424-4083-B0C6-61FDC58FEAC9}" type="datetimeFigureOut">
              <a:rPr kumimoji="1" lang="ja-JP" altLang="en-US" smtClean="0"/>
              <a:t>2016/12/13</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9231AA80-B81E-4211-B860-A0480B528245}" type="slidenum">
              <a:rPr kumimoji="1" lang="ja-JP" altLang="en-US" smtClean="0"/>
              <a:t>‹#›</a:t>
            </a:fld>
            <a:endParaRPr kumimoji="1" lang="ja-JP" altLang="en-US"/>
          </a:p>
        </p:txBody>
      </p:sp>
    </p:spTree>
    <p:extLst>
      <p:ext uri="{BB962C8B-B14F-4D97-AF65-F5344CB8AC3E}">
        <p14:creationId xmlns:p14="http://schemas.microsoft.com/office/powerpoint/2010/main" val="42391408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7599971D-E424-4083-B0C6-61FDC58FEAC9}" type="datetimeFigureOut">
              <a:rPr kumimoji="1" lang="ja-JP" altLang="en-US" smtClean="0"/>
              <a:t>2016/12/13</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9231AA80-B81E-4211-B860-A0480B528245}" type="slidenum">
              <a:rPr kumimoji="1" lang="ja-JP" altLang="en-US" smtClean="0"/>
              <a:t>‹#›</a:t>
            </a:fld>
            <a:endParaRPr kumimoji="1" lang="ja-JP" altLang="en-US"/>
          </a:p>
        </p:txBody>
      </p:sp>
    </p:spTree>
    <p:extLst>
      <p:ext uri="{BB962C8B-B14F-4D97-AF65-F5344CB8AC3E}">
        <p14:creationId xmlns:p14="http://schemas.microsoft.com/office/powerpoint/2010/main" val="21327222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99971D-E424-4083-B0C6-61FDC58FEAC9}" type="datetimeFigureOut">
              <a:rPr kumimoji="1" lang="ja-JP" altLang="en-US" smtClean="0"/>
              <a:t>2016/12/13</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9231AA80-B81E-4211-B860-A0480B528245}" type="slidenum">
              <a:rPr kumimoji="1" lang="ja-JP" altLang="en-US" smtClean="0"/>
              <a:t>‹#›</a:t>
            </a:fld>
            <a:endParaRPr kumimoji="1" lang="ja-JP" altLang="en-US"/>
          </a:p>
        </p:txBody>
      </p:sp>
    </p:spTree>
    <p:extLst>
      <p:ext uri="{BB962C8B-B14F-4D97-AF65-F5344CB8AC3E}">
        <p14:creationId xmlns:p14="http://schemas.microsoft.com/office/powerpoint/2010/main" val="32844747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445770" y="2032000"/>
            <a:ext cx="2314575" cy="2133600"/>
          </a:xfrm>
        </p:spPr>
        <p:txBody>
          <a:bodyPr anchor="b"/>
          <a:lstStyle>
            <a:lvl1pPr algn="l">
              <a:defRPr sz="240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2914650" y="995680"/>
            <a:ext cx="3497580" cy="7355840"/>
          </a:xfrm>
        </p:spPr>
        <p:txBody>
          <a:bodyPr anchor="ct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445770" y="4165600"/>
            <a:ext cx="2314575" cy="4185920"/>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7599971D-E424-4083-B0C6-61FDC58FEAC9}" type="datetimeFigureOut">
              <a:rPr kumimoji="1" lang="ja-JP" altLang="en-US" smtClean="0"/>
              <a:t>2016/12/13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9231AA80-B81E-4211-B860-A0480B528245}" type="slidenum">
              <a:rPr kumimoji="1" lang="ja-JP" altLang="en-US" smtClean="0"/>
              <a:t>‹#›</a:t>
            </a:fld>
            <a:endParaRPr kumimoji="1" lang="ja-JP" altLang="en-US"/>
          </a:p>
        </p:txBody>
      </p:sp>
    </p:spTree>
    <p:extLst>
      <p:ext uri="{BB962C8B-B14F-4D97-AF65-F5344CB8AC3E}">
        <p14:creationId xmlns:p14="http://schemas.microsoft.com/office/powerpoint/2010/main" val="2826268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445770" y="2032000"/>
            <a:ext cx="3056798" cy="2133600"/>
          </a:xfrm>
        </p:spPr>
        <p:txBody>
          <a:bodyPr anchor="b"/>
          <a:lstStyle>
            <a:lvl1pPr algn="l">
              <a:defRPr sz="240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3658143" y="1001656"/>
            <a:ext cx="2755676" cy="7349864"/>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ja-JP" altLang="en-US" smtClean="0"/>
              <a:t>図を追加</a:t>
            </a:r>
            <a:endParaRPr lang="en-US" dirty="0"/>
          </a:p>
        </p:txBody>
      </p:sp>
      <p:sp>
        <p:nvSpPr>
          <p:cNvPr id="4" name="Text Placeholder 3"/>
          <p:cNvSpPr>
            <a:spLocks noGrp="1"/>
          </p:cNvSpPr>
          <p:nvPr>
            <p:ph type="body" sz="half" idx="2"/>
          </p:nvPr>
        </p:nvSpPr>
        <p:spPr>
          <a:xfrm>
            <a:off x="445770" y="4165600"/>
            <a:ext cx="3056798" cy="4185920"/>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7599971D-E424-4083-B0C6-61FDC58FEAC9}" type="datetimeFigureOut">
              <a:rPr kumimoji="1" lang="ja-JP" altLang="en-US" smtClean="0"/>
              <a:t>2016/12/13</a:t>
            </a:fld>
            <a:endParaRPr kumimoji="1" lang="ja-JP" alt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231AA80-B81E-4211-B860-A0480B528245}" type="slidenum">
              <a:rPr kumimoji="1" lang="ja-JP" altLang="en-US" smtClean="0"/>
              <a:t>‹#›</a:t>
            </a:fld>
            <a:endParaRPr kumimoji="1" lang="ja-JP" altLang="en-US"/>
          </a:p>
        </p:txBody>
      </p:sp>
    </p:spTree>
    <p:extLst>
      <p:ext uri="{BB962C8B-B14F-4D97-AF65-F5344CB8AC3E}">
        <p14:creationId xmlns:p14="http://schemas.microsoft.com/office/powerpoint/2010/main" val="35511383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8" name="Picture 7" descr="C2-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6858000" cy="1441451"/>
          </a:xfrm>
          <a:prstGeom prst="rect">
            <a:avLst/>
          </a:prstGeom>
        </p:spPr>
      </p:pic>
      <p:sp>
        <p:nvSpPr>
          <p:cNvPr id="2" name="Title Placeholder 1"/>
          <p:cNvSpPr>
            <a:spLocks noGrp="1"/>
          </p:cNvSpPr>
          <p:nvPr>
            <p:ph type="title"/>
          </p:nvPr>
        </p:nvSpPr>
        <p:spPr>
          <a:xfrm>
            <a:off x="1628775" y="1019164"/>
            <a:ext cx="4783455" cy="1724037"/>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445770" y="2926080"/>
            <a:ext cx="5966460" cy="5425440"/>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4809172" y="8475136"/>
            <a:ext cx="1603058" cy="486833"/>
          </a:xfrm>
          <a:prstGeom prst="rect">
            <a:avLst/>
          </a:prstGeom>
        </p:spPr>
        <p:txBody>
          <a:bodyPr vert="horz" lIns="91440" tIns="45720" rIns="91440" bIns="45720" rtlCol="0" anchor="ctr"/>
          <a:lstStyle>
            <a:lvl1pPr algn="r">
              <a:defRPr sz="788">
                <a:solidFill>
                  <a:schemeClr val="tx1">
                    <a:tint val="75000"/>
                  </a:schemeClr>
                </a:solidFill>
              </a:defRPr>
            </a:lvl1pPr>
          </a:lstStyle>
          <a:p>
            <a:fld id="{7599971D-E424-4083-B0C6-61FDC58FEAC9}" type="datetimeFigureOut">
              <a:rPr kumimoji="1" lang="ja-JP" altLang="en-US" smtClean="0"/>
              <a:t>2016/12/13</a:t>
            </a:fld>
            <a:endParaRPr kumimoji="1" lang="ja-JP" altLang="en-US"/>
          </a:p>
        </p:txBody>
      </p:sp>
      <p:sp>
        <p:nvSpPr>
          <p:cNvPr id="5" name="Footer Placeholder 4"/>
          <p:cNvSpPr>
            <a:spLocks noGrp="1"/>
          </p:cNvSpPr>
          <p:nvPr>
            <p:ph type="ftr" sz="quarter" idx="3"/>
          </p:nvPr>
        </p:nvSpPr>
        <p:spPr>
          <a:xfrm>
            <a:off x="445770" y="8474462"/>
            <a:ext cx="4260533" cy="486833"/>
          </a:xfrm>
          <a:prstGeom prst="rect">
            <a:avLst/>
          </a:prstGeom>
        </p:spPr>
        <p:txBody>
          <a:bodyPr vert="horz" lIns="91440" tIns="45720" rIns="91440" bIns="45720" rtlCol="0" anchor="ctr"/>
          <a:lstStyle>
            <a:lvl1pPr algn="l">
              <a:defRPr sz="788">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4929187" y="508002"/>
            <a:ext cx="1483043" cy="486833"/>
          </a:xfrm>
          <a:prstGeom prst="rect">
            <a:avLst/>
          </a:prstGeom>
        </p:spPr>
        <p:txBody>
          <a:bodyPr vert="horz" lIns="91440" tIns="45720" rIns="91440" bIns="45720" rtlCol="0" anchor="ctr"/>
          <a:lstStyle>
            <a:lvl1pPr algn="r">
              <a:defRPr sz="788">
                <a:solidFill>
                  <a:schemeClr val="tx1">
                    <a:tint val="75000"/>
                  </a:schemeClr>
                </a:solidFill>
              </a:defRPr>
            </a:lvl1pPr>
          </a:lstStyle>
          <a:p>
            <a:fld id="{9231AA80-B81E-4211-B860-A0480B528245}" type="slidenum">
              <a:rPr kumimoji="1" lang="ja-JP" altLang="en-US" smtClean="0"/>
              <a:t>‹#›</a:t>
            </a:fld>
            <a:endParaRPr kumimoji="1" lang="ja-JP" altLang="en-US"/>
          </a:p>
        </p:txBody>
      </p:sp>
    </p:spTree>
    <p:extLst>
      <p:ext uri="{BB962C8B-B14F-4D97-AF65-F5344CB8AC3E}">
        <p14:creationId xmlns:p14="http://schemas.microsoft.com/office/powerpoint/2010/main" val="794775793"/>
      </p:ext>
    </p:extLst>
  </p:cSld>
  <p:clrMap bg1="lt1" tx1="dk1" bg2="lt2" tx2="dk2" accent1="accent1" accent2="accent2" accent3="accent3" accent4="accent4" accent5="accent5" accent6="accent6" hlink="hlink" folHlink="folHlink"/>
  <p:sldLayoutIdLst>
    <p:sldLayoutId id="2147483987" r:id="rId1"/>
    <p:sldLayoutId id="2147483988" r:id="rId2"/>
    <p:sldLayoutId id="2147483989" r:id="rId3"/>
    <p:sldLayoutId id="2147483990" r:id="rId4"/>
    <p:sldLayoutId id="2147483991" r:id="rId5"/>
    <p:sldLayoutId id="2147483992" r:id="rId6"/>
    <p:sldLayoutId id="2147483993" r:id="rId7"/>
    <p:sldLayoutId id="2147483994" r:id="rId8"/>
    <p:sldLayoutId id="2147483995" r:id="rId9"/>
    <p:sldLayoutId id="2147483996" r:id="rId10"/>
    <p:sldLayoutId id="2147483997" r:id="rId11"/>
    <p:sldLayoutId id="2147483998" r:id="rId12"/>
    <p:sldLayoutId id="2147483999" r:id="rId13"/>
    <p:sldLayoutId id="2147484000" r:id="rId14"/>
    <p:sldLayoutId id="2147484001" r:id="rId15"/>
    <p:sldLayoutId id="2147484002" r:id="rId16"/>
    <p:sldLayoutId id="2147484003" r:id="rId17"/>
  </p:sldLayoutIdLst>
  <p:txStyles>
    <p:titleStyle>
      <a:lvl1pPr algn="r" defTabSz="685800" rtl="0" eaLnBrk="1" latinLnBrk="0" hangingPunct="1">
        <a:lnSpc>
          <a:spcPct val="90000"/>
        </a:lnSpc>
        <a:spcBef>
          <a:spcPct val="0"/>
        </a:spcBef>
        <a:buNone/>
        <a:defRPr kumimoji="1" sz="3000" kern="1200" cap="all" baseline="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kumimoji="1" sz="165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2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2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2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2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2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200" kern="1200">
          <a:solidFill>
            <a:schemeClr val="tx1"/>
          </a:solidFill>
          <a:latin typeface="+mn-lt"/>
          <a:ea typeface="+mn-ea"/>
          <a:cs typeface="+mn-cs"/>
        </a:defRPr>
      </a:lvl9pPr>
    </p:bodyStyle>
    <p:otherStyle>
      <a:defPPr>
        <a:defRPr lang="en-US"/>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jpe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図 30"/>
          <p:cNvPicPr>
            <a:picLocks noChangeAspect="1"/>
          </p:cNvPicPr>
          <p:nvPr/>
        </p:nvPicPr>
        <p:blipFill rotWithShape="1">
          <a:blip r:embed="rId3">
            <a:duotone>
              <a:prstClr val="black"/>
              <a:schemeClr val="tx2">
                <a:tint val="45000"/>
                <a:satMod val="400000"/>
              </a:schemeClr>
            </a:duotone>
            <a:extLst>
              <a:ext uri="{28A0092B-C50C-407E-A947-70E740481C1C}">
                <a14:useLocalDpi xmlns:a14="http://schemas.microsoft.com/office/drawing/2010/main" val="0"/>
              </a:ext>
            </a:extLst>
          </a:blip>
          <a:srcRect t="12200" r="776" b="10101"/>
          <a:stretch/>
        </p:blipFill>
        <p:spPr>
          <a:xfrm>
            <a:off x="0" y="1987112"/>
            <a:ext cx="5393668" cy="3167710"/>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sp>
        <p:nvSpPr>
          <p:cNvPr id="2" name="タイトル 1"/>
          <p:cNvSpPr>
            <a:spLocks noGrp="1"/>
          </p:cNvSpPr>
          <p:nvPr>
            <p:ph type="title"/>
          </p:nvPr>
        </p:nvSpPr>
        <p:spPr>
          <a:xfrm>
            <a:off x="623924" y="270365"/>
            <a:ext cx="6172200" cy="539552"/>
          </a:xfrm>
        </p:spPr>
        <p:txBody>
          <a:bodyPr>
            <a:normAutofit/>
          </a:bodyPr>
          <a:lstStyle/>
          <a:p>
            <a:r>
              <a:rPr kumimoji="1" lang="ja-JP" altLang="en-US" sz="2800" dirty="0" smtClean="0"/>
              <a:t>経常利益の予測と実数値</a:t>
            </a:r>
            <a:endParaRPr kumimoji="1" lang="ja-JP" altLang="en-US" sz="2800" dirty="0"/>
          </a:p>
        </p:txBody>
      </p:sp>
      <p:sp>
        <p:nvSpPr>
          <p:cNvPr id="6" name="円/楕円 5"/>
          <p:cNvSpPr/>
          <p:nvPr/>
        </p:nvSpPr>
        <p:spPr>
          <a:xfrm>
            <a:off x="131423" y="984449"/>
            <a:ext cx="1218316" cy="390779"/>
          </a:xfrm>
          <a:prstGeom prst="ellipse">
            <a:avLst/>
          </a:prstGeom>
          <a:solidFill>
            <a:schemeClr val="accent6">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200" dirty="0" smtClean="0"/>
              <a:t>背景</a:t>
            </a:r>
            <a:endParaRPr kumimoji="1" lang="ja-JP" altLang="en-US" sz="1200" dirty="0"/>
          </a:p>
        </p:txBody>
      </p:sp>
      <p:sp>
        <p:nvSpPr>
          <p:cNvPr id="15" name="雲形吹き出し 14"/>
          <p:cNvSpPr/>
          <p:nvPr/>
        </p:nvSpPr>
        <p:spPr>
          <a:xfrm>
            <a:off x="47597" y="2443129"/>
            <a:ext cx="1440160" cy="1022429"/>
          </a:xfrm>
          <a:prstGeom prst="cloudCallout">
            <a:avLst>
              <a:gd name="adj1" fmla="val 34614"/>
              <a:gd name="adj2" fmla="val -103381"/>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400" dirty="0" smtClean="0"/>
              <a:t>経常利益とは？</a:t>
            </a:r>
            <a:endParaRPr kumimoji="1" lang="ja-JP" altLang="en-US" sz="1400" dirty="0"/>
          </a:p>
        </p:txBody>
      </p:sp>
      <p:sp>
        <p:nvSpPr>
          <p:cNvPr id="18" name="タイトル 1"/>
          <p:cNvSpPr txBox="1">
            <a:spLocks/>
          </p:cNvSpPr>
          <p:nvPr/>
        </p:nvSpPr>
        <p:spPr>
          <a:xfrm>
            <a:off x="4501188" y="549816"/>
            <a:ext cx="2232248" cy="46024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kumimoji="1" sz="4400" kern="1200">
                <a:solidFill>
                  <a:schemeClr val="tx1"/>
                </a:solidFill>
                <a:latin typeface="+mj-lt"/>
                <a:ea typeface="+mj-ea"/>
                <a:cs typeface="+mj-cs"/>
              </a:defRPr>
            </a:lvl1pPr>
          </a:lstStyle>
          <a:p>
            <a:pPr algn="l"/>
            <a:r>
              <a:rPr lang="ja-JP" altLang="en-US" sz="1100" dirty="0" smtClean="0"/>
              <a:t>矢吹研究室　</a:t>
            </a:r>
            <a:r>
              <a:rPr lang="en-US" altLang="ja-JP" sz="1100" dirty="0" smtClean="0"/>
              <a:t>1442020  </a:t>
            </a:r>
            <a:r>
              <a:rPr lang="ja-JP" altLang="en-US" sz="1100" dirty="0" smtClean="0"/>
              <a:t>大木崇雅</a:t>
            </a:r>
            <a:endParaRPr lang="ja-JP" altLang="en-US" sz="1100" dirty="0"/>
          </a:p>
        </p:txBody>
      </p:sp>
      <p:sp>
        <p:nvSpPr>
          <p:cNvPr id="22" name="正方形/長方形 21"/>
          <p:cNvSpPr/>
          <p:nvPr/>
        </p:nvSpPr>
        <p:spPr>
          <a:xfrm>
            <a:off x="2021935" y="2482935"/>
            <a:ext cx="2326094" cy="90593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9" name="フローチャート: 結合子 18"/>
          <p:cNvSpPr/>
          <p:nvPr/>
        </p:nvSpPr>
        <p:spPr>
          <a:xfrm>
            <a:off x="2147013" y="2697867"/>
            <a:ext cx="630345" cy="595744"/>
          </a:xfrm>
          <a:prstGeom prst="flowChartConnector">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800" dirty="0" smtClean="0"/>
              <a:t>売上</a:t>
            </a:r>
            <a:endParaRPr kumimoji="1" lang="ja-JP" altLang="en-US" sz="800" dirty="0"/>
          </a:p>
        </p:txBody>
      </p:sp>
      <p:sp>
        <p:nvSpPr>
          <p:cNvPr id="21" name="フローチャート: 磁気ディスク 20"/>
          <p:cNvSpPr/>
          <p:nvPr/>
        </p:nvSpPr>
        <p:spPr>
          <a:xfrm>
            <a:off x="3092135" y="2724916"/>
            <a:ext cx="1216549" cy="541643"/>
          </a:xfrm>
          <a:prstGeom prst="flowChartMagneticDisk">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ja-JP" altLang="en-US" sz="800" dirty="0" smtClean="0"/>
              <a:t>コスト</a:t>
            </a:r>
            <a:r>
              <a:rPr lang="en-US" altLang="ja-JP" sz="800" dirty="0" smtClean="0"/>
              <a:t>(</a:t>
            </a:r>
            <a:r>
              <a:rPr lang="ja-JP" altLang="en-US" sz="800" dirty="0" smtClean="0"/>
              <a:t>人件費、材料費</a:t>
            </a:r>
            <a:r>
              <a:rPr lang="en-US" altLang="ja-JP" sz="800" dirty="0" smtClean="0"/>
              <a:t>)</a:t>
            </a:r>
            <a:endParaRPr kumimoji="1" lang="ja-JP" altLang="en-US" sz="800" dirty="0"/>
          </a:p>
        </p:txBody>
      </p:sp>
      <p:sp>
        <p:nvSpPr>
          <p:cNvPr id="23" name="加算記号 22"/>
          <p:cNvSpPr/>
          <p:nvPr/>
        </p:nvSpPr>
        <p:spPr>
          <a:xfrm>
            <a:off x="4342486" y="2820703"/>
            <a:ext cx="345447" cy="350070"/>
          </a:xfrm>
          <a:prstGeom prst="mathPlus">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4" name="減算記号 23"/>
          <p:cNvSpPr/>
          <p:nvPr/>
        </p:nvSpPr>
        <p:spPr>
          <a:xfrm>
            <a:off x="2787619" y="2851172"/>
            <a:ext cx="270714" cy="289132"/>
          </a:xfrm>
          <a:prstGeom prst="mathMinus">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7" name="角丸四角形 26"/>
          <p:cNvSpPr/>
          <p:nvPr/>
        </p:nvSpPr>
        <p:spPr>
          <a:xfrm>
            <a:off x="4678220" y="2700008"/>
            <a:ext cx="778732" cy="54568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800" dirty="0" smtClean="0"/>
              <a:t>営業外収益</a:t>
            </a:r>
            <a:r>
              <a:rPr kumimoji="1" lang="en-US" altLang="ja-JP" sz="800" dirty="0" smtClean="0"/>
              <a:t>(</a:t>
            </a:r>
            <a:r>
              <a:rPr kumimoji="1" lang="ja-JP" altLang="en-US" sz="800" dirty="0" smtClean="0"/>
              <a:t>受取利息</a:t>
            </a:r>
            <a:r>
              <a:rPr kumimoji="1" lang="en-US" altLang="ja-JP" sz="800" dirty="0" smtClean="0"/>
              <a:t>)</a:t>
            </a:r>
            <a:endParaRPr kumimoji="1" lang="ja-JP" altLang="en-US" sz="800" dirty="0"/>
          </a:p>
        </p:txBody>
      </p:sp>
      <p:sp>
        <p:nvSpPr>
          <p:cNvPr id="28" name="角丸四角形 27"/>
          <p:cNvSpPr/>
          <p:nvPr/>
        </p:nvSpPr>
        <p:spPr>
          <a:xfrm>
            <a:off x="5744793" y="2683819"/>
            <a:ext cx="778732" cy="54568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800" dirty="0" smtClean="0"/>
              <a:t>営業外費用</a:t>
            </a:r>
            <a:r>
              <a:rPr lang="en-US" altLang="ja-JP" sz="800" dirty="0" smtClean="0"/>
              <a:t>(</a:t>
            </a:r>
            <a:r>
              <a:rPr lang="ja-JP" altLang="en-US" sz="800" dirty="0" smtClean="0"/>
              <a:t>借入</a:t>
            </a:r>
            <a:r>
              <a:rPr lang="ja-JP" altLang="en-US" sz="800" dirty="0"/>
              <a:t>利息</a:t>
            </a:r>
            <a:r>
              <a:rPr lang="en-US" altLang="ja-JP" sz="800" dirty="0" smtClean="0"/>
              <a:t>)</a:t>
            </a:r>
            <a:endParaRPr kumimoji="1" lang="ja-JP" altLang="en-US" sz="800" dirty="0"/>
          </a:p>
        </p:txBody>
      </p:sp>
      <p:sp>
        <p:nvSpPr>
          <p:cNvPr id="30" name="減算記号 29"/>
          <p:cNvSpPr/>
          <p:nvPr/>
        </p:nvSpPr>
        <p:spPr>
          <a:xfrm>
            <a:off x="5451005" y="2864673"/>
            <a:ext cx="299735" cy="289132"/>
          </a:xfrm>
          <a:prstGeom prst="mathMinus">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33" name="右矢印 32"/>
          <p:cNvSpPr/>
          <p:nvPr/>
        </p:nvSpPr>
        <p:spPr>
          <a:xfrm>
            <a:off x="1683947" y="2649020"/>
            <a:ext cx="299735" cy="463451"/>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34" name="テキスト ボックス 33"/>
          <p:cNvSpPr txBox="1"/>
          <p:nvPr/>
        </p:nvSpPr>
        <p:spPr>
          <a:xfrm>
            <a:off x="2761756" y="2497889"/>
            <a:ext cx="752663" cy="253916"/>
          </a:xfrm>
          <a:prstGeom prst="rect">
            <a:avLst/>
          </a:prstGeom>
          <a:noFill/>
        </p:spPr>
        <p:txBody>
          <a:bodyPr wrap="square" rtlCol="0">
            <a:spAutoFit/>
          </a:bodyPr>
          <a:lstStyle/>
          <a:p>
            <a:r>
              <a:rPr kumimoji="1" lang="ja-JP" altLang="en-US" sz="1050" dirty="0" smtClean="0"/>
              <a:t>営業利益</a:t>
            </a:r>
            <a:endParaRPr kumimoji="1" lang="ja-JP" altLang="en-US" sz="1050" dirty="0"/>
          </a:p>
        </p:txBody>
      </p:sp>
      <p:sp>
        <p:nvSpPr>
          <p:cNvPr id="41" name="円/楕円 40"/>
          <p:cNvSpPr/>
          <p:nvPr/>
        </p:nvSpPr>
        <p:spPr>
          <a:xfrm>
            <a:off x="131423" y="3546943"/>
            <a:ext cx="1218316" cy="390779"/>
          </a:xfrm>
          <a:prstGeom prst="ellipse">
            <a:avLst/>
          </a:prstGeom>
          <a:solidFill>
            <a:schemeClr val="accent6">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1200" dirty="0"/>
              <a:t>目的</a:t>
            </a:r>
            <a:endParaRPr kumimoji="1" lang="ja-JP" altLang="en-US" sz="1200" dirty="0"/>
          </a:p>
        </p:txBody>
      </p:sp>
      <p:sp>
        <p:nvSpPr>
          <p:cNvPr id="42" name="円/楕円 41"/>
          <p:cNvSpPr/>
          <p:nvPr/>
        </p:nvSpPr>
        <p:spPr>
          <a:xfrm>
            <a:off x="131423" y="4351259"/>
            <a:ext cx="1218316" cy="390779"/>
          </a:xfrm>
          <a:prstGeom prst="ellipse">
            <a:avLst/>
          </a:prstGeom>
          <a:solidFill>
            <a:schemeClr val="accent6">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1200" dirty="0" smtClean="0"/>
              <a:t>研究</a:t>
            </a:r>
            <a:r>
              <a:rPr lang="ja-JP" altLang="en-US" sz="1200" dirty="0"/>
              <a:t>方法</a:t>
            </a:r>
            <a:endParaRPr kumimoji="1" lang="ja-JP" altLang="en-US" sz="1200" dirty="0"/>
          </a:p>
        </p:txBody>
      </p:sp>
      <p:sp>
        <p:nvSpPr>
          <p:cNvPr id="43" name="円/楕円 42"/>
          <p:cNvSpPr/>
          <p:nvPr/>
        </p:nvSpPr>
        <p:spPr>
          <a:xfrm>
            <a:off x="131423" y="5464643"/>
            <a:ext cx="1218316" cy="390779"/>
          </a:xfrm>
          <a:prstGeom prst="ellipse">
            <a:avLst/>
          </a:prstGeom>
          <a:solidFill>
            <a:schemeClr val="accent6">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1200" dirty="0" smtClean="0"/>
              <a:t>進捗</a:t>
            </a:r>
            <a:r>
              <a:rPr lang="ja-JP" altLang="en-US" sz="1200" dirty="0"/>
              <a:t>状況</a:t>
            </a:r>
            <a:endParaRPr kumimoji="1" lang="ja-JP" altLang="en-US" sz="1200" dirty="0"/>
          </a:p>
        </p:txBody>
      </p:sp>
      <p:sp>
        <p:nvSpPr>
          <p:cNvPr id="49" name="横巻き 48"/>
          <p:cNvSpPr/>
          <p:nvPr/>
        </p:nvSpPr>
        <p:spPr>
          <a:xfrm>
            <a:off x="1397407" y="882249"/>
            <a:ext cx="5094832" cy="1611952"/>
          </a:xfrm>
          <a:prstGeom prst="horizontalScroll">
            <a:avLst/>
          </a:prstGeom>
          <a:ln>
            <a:solidFill>
              <a:srgbClr val="FF0000"/>
            </a:solidFill>
          </a:ln>
        </p:spPr>
        <p:style>
          <a:lnRef idx="2">
            <a:schemeClr val="accent3"/>
          </a:lnRef>
          <a:fillRef idx="1">
            <a:schemeClr val="lt1"/>
          </a:fillRef>
          <a:effectRef idx="0">
            <a:schemeClr val="accent3"/>
          </a:effectRef>
          <a:fontRef idx="minor">
            <a:schemeClr val="dk1"/>
          </a:fontRef>
        </p:style>
        <p:txBody>
          <a:bodyPr rtlCol="0" anchor="ctr"/>
          <a:lstStyle/>
          <a:p>
            <a:r>
              <a:rPr lang="ja-JP" altLang="en-US" sz="1200" dirty="0" smtClean="0"/>
              <a:t>株価は企業全体の利益を意味している経常利益に大きく影響している。四季報に載っている経常利益の予測</a:t>
            </a:r>
            <a:r>
              <a:rPr lang="ja-JP" altLang="en-US" sz="1200" dirty="0"/>
              <a:t>と実際の数値が長期的に近い数値の場合、東洋</a:t>
            </a:r>
            <a:r>
              <a:rPr lang="ja-JP" altLang="en-US" sz="1200" dirty="0" smtClean="0"/>
              <a:t>経済社</a:t>
            </a:r>
            <a:r>
              <a:rPr lang="ja-JP" altLang="en-US" sz="1200" dirty="0"/>
              <a:t>は</a:t>
            </a:r>
            <a:r>
              <a:rPr lang="ja-JP" altLang="en-US" sz="1200" dirty="0" smtClean="0"/>
              <a:t>正確</a:t>
            </a:r>
            <a:r>
              <a:rPr lang="ja-JP" altLang="en-US" sz="1200" dirty="0"/>
              <a:t>な予測ができているという可能性が</a:t>
            </a:r>
            <a:r>
              <a:rPr lang="ja-JP" altLang="en-US" sz="1200" dirty="0" smtClean="0"/>
              <a:t>高い。四季報</a:t>
            </a:r>
            <a:r>
              <a:rPr lang="ja-JP" altLang="en-US" sz="1200" dirty="0"/>
              <a:t>に載っている経常</a:t>
            </a:r>
            <a:r>
              <a:rPr lang="ja-JP" altLang="en-US" sz="1200" dirty="0" smtClean="0"/>
              <a:t>利益予測から</a:t>
            </a:r>
            <a:r>
              <a:rPr lang="ja-JP" altLang="en-US" sz="1200" dirty="0"/>
              <a:t>、</a:t>
            </a:r>
            <a:r>
              <a:rPr lang="ja-JP" altLang="en-US" sz="1200" dirty="0" smtClean="0"/>
              <a:t>企業</a:t>
            </a:r>
            <a:r>
              <a:rPr lang="ja-JP" altLang="en-US" sz="1200" dirty="0"/>
              <a:t>の株価が</a:t>
            </a:r>
            <a:r>
              <a:rPr lang="ja-JP" altLang="en-US" sz="1200" dirty="0" smtClean="0"/>
              <a:t>予測できるのではないかと考えた。</a:t>
            </a:r>
            <a:endParaRPr lang="ja-JP" altLang="en-US" sz="1200" dirty="0"/>
          </a:p>
        </p:txBody>
      </p:sp>
      <p:sp>
        <p:nvSpPr>
          <p:cNvPr id="48" name="横巻き 47"/>
          <p:cNvSpPr/>
          <p:nvPr/>
        </p:nvSpPr>
        <p:spPr>
          <a:xfrm>
            <a:off x="1397407" y="3546943"/>
            <a:ext cx="5094832" cy="731998"/>
          </a:xfrm>
          <a:prstGeom prst="horizontalScroll">
            <a:avLst/>
          </a:prstGeom>
          <a:ln>
            <a:solidFill>
              <a:srgbClr val="FF0000"/>
            </a:solidFill>
          </a:ln>
        </p:spPr>
        <p:style>
          <a:lnRef idx="2">
            <a:schemeClr val="accent3"/>
          </a:lnRef>
          <a:fillRef idx="1">
            <a:schemeClr val="lt1"/>
          </a:fillRef>
          <a:effectRef idx="0">
            <a:schemeClr val="accent3"/>
          </a:effectRef>
          <a:fontRef idx="minor">
            <a:schemeClr val="dk1"/>
          </a:fontRef>
        </p:style>
        <p:txBody>
          <a:bodyPr rtlCol="0" anchor="ctr"/>
          <a:lstStyle/>
          <a:p>
            <a:r>
              <a:rPr lang="ja-JP" altLang="en-US" sz="1200" dirty="0" smtClean="0"/>
              <a:t>経常</a:t>
            </a:r>
            <a:r>
              <a:rPr lang="ja-JP" altLang="en-US" sz="1200" dirty="0"/>
              <a:t>利益の予測値と実際の数値と</a:t>
            </a:r>
            <a:r>
              <a:rPr lang="ja-JP" altLang="en-US" sz="1200" dirty="0" smtClean="0"/>
              <a:t>の乖離が少ない企業を調べる。</a:t>
            </a:r>
            <a:endParaRPr lang="en-US" altLang="ja-JP" sz="1200" dirty="0" smtClean="0"/>
          </a:p>
        </p:txBody>
      </p:sp>
      <p:sp>
        <p:nvSpPr>
          <p:cNvPr id="55" name="円/楕円 54"/>
          <p:cNvSpPr/>
          <p:nvPr/>
        </p:nvSpPr>
        <p:spPr>
          <a:xfrm>
            <a:off x="142985" y="7939965"/>
            <a:ext cx="1344772" cy="390779"/>
          </a:xfrm>
          <a:prstGeom prst="ellipse">
            <a:avLst/>
          </a:prstGeom>
          <a:solidFill>
            <a:schemeClr val="accent6">
              <a:lumMod val="60000"/>
              <a:lumOff val="4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200" dirty="0" smtClean="0"/>
              <a:t>今後の課題</a:t>
            </a:r>
            <a:endParaRPr kumimoji="1" lang="ja-JP" altLang="en-US" sz="1200" dirty="0"/>
          </a:p>
        </p:txBody>
      </p:sp>
      <p:pic>
        <p:nvPicPr>
          <p:cNvPr id="57" name="図 5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210402" y="5921175"/>
            <a:ext cx="1602974" cy="1052488"/>
          </a:xfrm>
          <a:prstGeom prst="rect">
            <a:avLst/>
          </a:prstGeom>
        </p:spPr>
      </p:pic>
      <p:pic>
        <p:nvPicPr>
          <p:cNvPr id="59" name="図 5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710024" y="5921175"/>
            <a:ext cx="1479441" cy="1052488"/>
          </a:xfrm>
          <a:prstGeom prst="rect">
            <a:avLst/>
          </a:prstGeom>
        </p:spPr>
      </p:pic>
      <p:pic>
        <p:nvPicPr>
          <p:cNvPr id="60" name="図 5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710635" y="6982739"/>
            <a:ext cx="1479442" cy="1019285"/>
          </a:xfrm>
          <a:prstGeom prst="rect">
            <a:avLst/>
          </a:prstGeom>
        </p:spPr>
      </p:pic>
      <p:pic>
        <p:nvPicPr>
          <p:cNvPr id="61" name="図 6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210400" y="6974952"/>
            <a:ext cx="1602975" cy="1027072"/>
          </a:xfrm>
          <a:prstGeom prst="rect">
            <a:avLst/>
          </a:prstGeom>
        </p:spPr>
      </p:pic>
      <p:sp>
        <p:nvSpPr>
          <p:cNvPr id="63" name="フローチャート: 代替処理 62"/>
          <p:cNvSpPr/>
          <p:nvPr/>
        </p:nvSpPr>
        <p:spPr>
          <a:xfrm>
            <a:off x="5795863" y="5591221"/>
            <a:ext cx="432048" cy="216024"/>
          </a:xfrm>
          <a:prstGeom prst="flowChartAlternateProcess">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800" dirty="0" smtClean="0"/>
              <a:t>株価</a:t>
            </a:r>
            <a:endParaRPr kumimoji="1" lang="ja-JP" altLang="en-US" sz="800" dirty="0"/>
          </a:p>
        </p:txBody>
      </p:sp>
      <p:sp>
        <p:nvSpPr>
          <p:cNvPr id="64" name="フローチャート: 代替処理 63"/>
          <p:cNvSpPr/>
          <p:nvPr/>
        </p:nvSpPr>
        <p:spPr>
          <a:xfrm>
            <a:off x="3956647" y="5606919"/>
            <a:ext cx="1000180" cy="203297"/>
          </a:xfrm>
          <a:prstGeom prst="flowChartAlternateProcess">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800" dirty="0" smtClean="0"/>
              <a:t>経常利益</a:t>
            </a:r>
            <a:r>
              <a:rPr lang="ja-JP" altLang="en-US" sz="800" dirty="0" smtClean="0"/>
              <a:t>と予測値</a:t>
            </a:r>
            <a:endParaRPr kumimoji="1" lang="ja-JP" altLang="en-US" sz="800" dirty="0"/>
          </a:p>
        </p:txBody>
      </p:sp>
      <p:sp>
        <p:nvSpPr>
          <p:cNvPr id="72" name="横巻き 71"/>
          <p:cNvSpPr/>
          <p:nvPr/>
        </p:nvSpPr>
        <p:spPr>
          <a:xfrm>
            <a:off x="1397407" y="4245613"/>
            <a:ext cx="5094832" cy="1350010"/>
          </a:xfrm>
          <a:prstGeom prst="horizontalScroll">
            <a:avLst/>
          </a:prstGeom>
          <a:ln>
            <a:solidFill>
              <a:srgbClr val="FF0000"/>
            </a:solidFill>
          </a:ln>
        </p:spPr>
        <p:style>
          <a:lnRef idx="2">
            <a:schemeClr val="accent3"/>
          </a:lnRef>
          <a:fillRef idx="1">
            <a:schemeClr val="lt1"/>
          </a:fillRef>
          <a:effectRef idx="0">
            <a:schemeClr val="accent3"/>
          </a:effectRef>
          <a:fontRef idx="minor">
            <a:schemeClr val="dk1"/>
          </a:fontRef>
        </p:style>
        <p:txBody>
          <a:bodyPr rtlCol="0" anchor="ctr"/>
          <a:lstStyle/>
          <a:p>
            <a:r>
              <a:rPr lang="ja-JP" altLang="en-US" sz="1200" dirty="0"/>
              <a:t>・東証一部に上場している企業約</a:t>
            </a:r>
            <a:r>
              <a:rPr lang="en-US" altLang="ja-JP" sz="1400" b="1" u="sng" dirty="0"/>
              <a:t>2000</a:t>
            </a:r>
            <a:r>
              <a:rPr lang="ja-JP" altLang="en-US" sz="1200" dirty="0"/>
              <a:t>の中から</a:t>
            </a:r>
            <a:r>
              <a:rPr lang="en-US" altLang="ja-JP" sz="1400" b="1" u="sng" dirty="0"/>
              <a:t>500</a:t>
            </a:r>
            <a:r>
              <a:rPr lang="ja-JP" altLang="en-US" sz="1200" dirty="0"/>
              <a:t>社を選択する</a:t>
            </a:r>
            <a:endParaRPr lang="en-US" altLang="ja-JP" sz="1200" dirty="0"/>
          </a:p>
          <a:p>
            <a:r>
              <a:rPr lang="ja-JP" altLang="en-US" sz="1200" dirty="0"/>
              <a:t>・選んだ企業の</a:t>
            </a:r>
            <a:r>
              <a:rPr lang="en-US" altLang="ja-JP" sz="1400" b="1" u="sng" dirty="0"/>
              <a:t>26</a:t>
            </a:r>
            <a:r>
              <a:rPr lang="ja-JP" altLang="en-US" sz="1200" dirty="0"/>
              <a:t>年間の経常利益と、予測データを取得する。</a:t>
            </a:r>
            <a:endParaRPr lang="en-US" altLang="ja-JP" sz="1200" dirty="0"/>
          </a:p>
          <a:p>
            <a:r>
              <a:rPr lang="ja-JP" altLang="en-US" sz="1200" dirty="0"/>
              <a:t>・予測データ</a:t>
            </a:r>
            <a:r>
              <a:rPr lang="ja-JP" altLang="en-US" sz="1200" dirty="0" smtClean="0"/>
              <a:t>から経常</a:t>
            </a:r>
            <a:r>
              <a:rPr lang="ja-JP" altLang="en-US" sz="1200" dirty="0"/>
              <a:t>利益を割り、その</a:t>
            </a:r>
            <a:r>
              <a:rPr lang="ja-JP" altLang="en-US" sz="1200" dirty="0" smtClean="0"/>
              <a:t>値の平均が</a:t>
            </a:r>
            <a:r>
              <a:rPr lang="en-US" altLang="ja-JP" sz="1400" b="1" u="sng" dirty="0"/>
              <a:t>1</a:t>
            </a:r>
            <a:r>
              <a:rPr lang="ja-JP" altLang="en-US" sz="1200" dirty="0"/>
              <a:t>に近かった企業を集計する</a:t>
            </a:r>
            <a:r>
              <a:rPr lang="ja-JP" altLang="en-US" sz="1200" dirty="0" smtClean="0"/>
              <a:t>。</a:t>
            </a:r>
            <a:endParaRPr lang="en-US" altLang="ja-JP" sz="1200" dirty="0"/>
          </a:p>
        </p:txBody>
      </p:sp>
      <p:sp>
        <p:nvSpPr>
          <p:cNvPr id="73" name="横巻き 72"/>
          <p:cNvSpPr/>
          <p:nvPr/>
        </p:nvSpPr>
        <p:spPr>
          <a:xfrm>
            <a:off x="47597" y="5711779"/>
            <a:ext cx="3613464" cy="2278006"/>
          </a:xfrm>
          <a:prstGeom prst="horizontalScroll">
            <a:avLst/>
          </a:prstGeom>
          <a:ln>
            <a:solidFill>
              <a:srgbClr val="FF0000"/>
            </a:solidFill>
          </a:ln>
        </p:spPr>
        <p:style>
          <a:lnRef idx="2">
            <a:schemeClr val="accent3"/>
          </a:lnRef>
          <a:fillRef idx="1">
            <a:schemeClr val="lt1"/>
          </a:fillRef>
          <a:effectRef idx="0">
            <a:schemeClr val="accent3"/>
          </a:effectRef>
          <a:fontRef idx="minor">
            <a:schemeClr val="dk1"/>
          </a:fontRef>
        </p:style>
        <p:txBody>
          <a:bodyPr rtlCol="0" anchor="ctr"/>
          <a:lstStyle/>
          <a:p>
            <a:r>
              <a:rPr lang="en-US" altLang="ja-JP" sz="1200" dirty="0" smtClean="0"/>
              <a:t>65</a:t>
            </a:r>
            <a:r>
              <a:rPr lang="ja-JP" altLang="en-US" sz="1200" dirty="0" smtClean="0"/>
              <a:t>社の</a:t>
            </a:r>
            <a:r>
              <a:rPr lang="en-US" altLang="ja-JP" sz="1200" dirty="0" smtClean="0"/>
              <a:t>26</a:t>
            </a:r>
            <a:r>
              <a:rPr lang="ja-JP" altLang="en-US" sz="1200" dirty="0" smtClean="0"/>
              <a:t>年間の平均誤差結果</a:t>
            </a:r>
            <a:endParaRPr lang="en-US" altLang="ja-JP" sz="1200" dirty="0" smtClean="0"/>
          </a:p>
          <a:p>
            <a:endParaRPr lang="en-US" altLang="ja-JP" sz="1200" dirty="0" smtClean="0"/>
          </a:p>
          <a:p>
            <a:r>
              <a:rPr lang="ja-JP" altLang="en-US" sz="1200" dirty="0" smtClean="0"/>
              <a:t>誤差平均が</a:t>
            </a:r>
            <a:r>
              <a:rPr lang="en-US" altLang="ja-JP" sz="1200" dirty="0" smtClean="0"/>
              <a:t>0.0001~0.0099</a:t>
            </a:r>
            <a:r>
              <a:rPr lang="ja-JP" altLang="en-US" sz="1200" dirty="0" smtClean="0"/>
              <a:t>間の企業・・・</a:t>
            </a:r>
            <a:r>
              <a:rPr lang="en-US" altLang="ja-JP" sz="1200" b="1" u="sng" dirty="0" smtClean="0"/>
              <a:t>9</a:t>
            </a:r>
            <a:r>
              <a:rPr lang="ja-JP" altLang="en-US" sz="1200" dirty="0" smtClean="0"/>
              <a:t>社</a:t>
            </a:r>
            <a:endParaRPr lang="en-US" altLang="ja-JP" sz="1200" dirty="0" smtClean="0"/>
          </a:p>
          <a:p>
            <a:r>
              <a:rPr lang="ja-JP" altLang="en-US" sz="1200" dirty="0" smtClean="0"/>
              <a:t>誤差</a:t>
            </a:r>
            <a:r>
              <a:rPr lang="ja-JP" altLang="en-US" sz="1200" dirty="0"/>
              <a:t>平均</a:t>
            </a:r>
            <a:r>
              <a:rPr lang="ja-JP" altLang="en-US" sz="1200" dirty="0" smtClean="0"/>
              <a:t>が</a:t>
            </a:r>
            <a:r>
              <a:rPr lang="en-US" altLang="ja-JP" sz="1200" dirty="0" smtClean="0"/>
              <a:t>0.01~0.099</a:t>
            </a:r>
            <a:r>
              <a:rPr lang="ja-JP" altLang="en-US" sz="1200" dirty="0" smtClean="0"/>
              <a:t>間の企業・・・・・・</a:t>
            </a:r>
            <a:r>
              <a:rPr lang="en-US" altLang="ja-JP" sz="1200" b="1" u="sng" dirty="0" smtClean="0"/>
              <a:t>27</a:t>
            </a:r>
            <a:r>
              <a:rPr lang="ja-JP" altLang="en-US" sz="1200" dirty="0" smtClean="0"/>
              <a:t>社</a:t>
            </a:r>
            <a:endParaRPr lang="en-US" altLang="ja-JP" sz="1200" dirty="0" smtClean="0"/>
          </a:p>
          <a:p>
            <a:r>
              <a:rPr lang="ja-JP" altLang="en-US" sz="1200" dirty="0" smtClean="0"/>
              <a:t>誤差</a:t>
            </a:r>
            <a:r>
              <a:rPr lang="ja-JP" altLang="en-US" sz="1200" dirty="0"/>
              <a:t>平均</a:t>
            </a:r>
            <a:r>
              <a:rPr lang="ja-JP" altLang="en-US" sz="1200" dirty="0" smtClean="0"/>
              <a:t>が</a:t>
            </a:r>
            <a:r>
              <a:rPr lang="en-US" altLang="ja-JP" sz="1200" dirty="0" smtClean="0"/>
              <a:t>0.1~0.99</a:t>
            </a:r>
            <a:r>
              <a:rPr lang="ja-JP" altLang="en-US" sz="1200" dirty="0" smtClean="0"/>
              <a:t>間の企業・・・・・・・・</a:t>
            </a:r>
            <a:r>
              <a:rPr lang="en-US" altLang="ja-JP" sz="1200" b="1" u="sng" dirty="0" smtClean="0"/>
              <a:t>29</a:t>
            </a:r>
            <a:r>
              <a:rPr lang="ja-JP" altLang="en-US" sz="1200" dirty="0" smtClean="0"/>
              <a:t>社</a:t>
            </a:r>
            <a:endParaRPr lang="en-US" altLang="ja-JP" sz="1200" dirty="0" smtClean="0"/>
          </a:p>
          <a:p>
            <a:endParaRPr lang="en-US" altLang="ja-JP" sz="1200" dirty="0"/>
          </a:p>
          <a:p>
            <a:r>
              <a:rPr lang="ja-JP" altLang="en-US" sz="1200" dirty="0" smtClean="0"/>
              <a:t>平均誤差が</a:t>
            </a:r>
            <a:r>
              <a:rPr lang="en-US" altLang="ja-JP" sz="1200" dirty="0" smtClean="0"/>
              <a:t>0.01~0.099</a:t>
            </a:r>
            <a:r>
              <a:rPr lang="ja-JP" altLang="en-US" sz="1200" dirty="0" smtClean="0"/>
              <a:t>間にある小型モーターを造っている</a:t>
            </a:r>
            <a:r>
              <a:rPr lang="en-US" altLang="ja-JP" sz="1200" dirty="0" smtClean="0"/>
              <a:t>2</a:t>
            </a:r>
            <a:r>
              <a:rPr lang="ja-JP" altLang="en-US" sz="1200" dirty="0" smtClean="0"/>
              <a:t>社は経常利益と株価の動き方が似ている傾向がわかった。</a:t>
            </a:r>
            <a:endParaRPr lang="en-US" altLang="ja-JP" sz="1200" dirty="0"/>
          </a:p>
        </p:txBody>
      </p:sp>
      <p:sp>
        <p:nvSpPr>
          <p:cNvPr id="74" name="横巻き 73"/>
          <p:cNvSpPr/>
          <p:nvPr/>
        </p:nvSpPr>
        <p:spPr>
          <a:xfrm>
            <a:off x="375560" y="8330744"/>
            <a:ext cx="5645728" cy="731998"/>
          </a:xfrm>
          <a:prstGeom prst="horizontalScroll">
            <a:avLst/>
          </a:prstGeom>
          <a:ln>
            <a:solidFill>
              <a:srgbClr val="FF0000"/>
            </a:solidFill>
          </a:ln>
        </p:spPr>
        <p:style>
          <a:lnRef idx="2">
            <a:schemeClr val="accent3"/>
          </a:lnRef>
          <a:fillRef idx="1">
            <a:schemeClr val="lt1"/>
          </a:fillRef>
          <a:effectRef idx="0">
            <a:schemeClr val="accent3"/>
          </a:effectRef>
          <a:fontRef idx="minor">
            <a:schemeClr val="dk1"/>
          </a:fontRef>
        </p:style>
        <p:txBody>
          <a:bodyPr rtlCol="0" anchor="ctr"/>
          <a:lstStyle/>
          <a:p>
            <a:r>
              <a:rPr lang="ja-JP" altLang="en-US" sz="1200" dirty="0" smtClean="0"/>
              <a:t>経常利益と予測データの取得効率が向上する手法を考え、サンプル数を増やす事。</a:t>
            </a:r>
            <a:endParaRPr lang="en-US" altLang="ja-JP" sz="1200" dirty="0" smtClean="0"/>
          </a:p>
        </p:txBody>
      </p:sp>
    </p:spTree>
    <p:extLst>
      <p:ext uri="{BB962C8B-B14F-4D97-AF65-F5344CB8AC3E}">
        <p14:creationId xmlns:p14="http://schemas.microsoft.com/office/powerpoint/2010/main" val="374481809"/>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AG" val="6d89bb2a-4450-43fc-9411-d137bcd99cec"/>
</p:tagLst>
</file>

<file path=ppt/theme/theme1.xml><?xml version="1.0" encoding="utf-8"?>
<a:theme xmlns:a="http://schemas.openxmlformats.org/drawingml/2006/main" name="飛行機雲">
  <a:themeElements>
    <a:clrScheme name="飛行機雲">
      <a:dk1>
        <a:sysClr val="windowText" lastClr="000000"/>
      </a:dk1>
      <a:lt1>
        <a:sysClr val="window" lastClr="FFFFFF"/>
      </a:lt1>
      <a:dk2>
        <a:srgbClr val="454545"/>
      </a:dk2>
      <a:lt2>
        <a:srgbClr val="DADADA"/>
      </a:lt2>
      <a:accent1>
        <a:srgbClr val="E5224E"/>
      </a:accent1>
      <a:accent2>
        <a:srgbClr val="9D074E"/>
      </a:accent2>
      <a:accent3>
        <a:srgbClr val="7F2294"/>
      </a:accent3>
      <a:accent4>
        <a:srgbClr val="8D65EA"/>
      </a:accent4>
      <a:accent5>
        <a:srgbClr val="588FE2"/>
      </a:accent5>
      <a:accent6>
        <a:srgbClr val="127CA4"/>
      </a:accent6>
      <a:hlink>
        <a:srgbClr val="FB4AB6"/>
      </a:hlink>
      <a:folHlink>
        <a:srgbClr val="F98FE9"/>
      </a:folHlink>
    </a:clrScheme>
    <a:fontScheme name="飛行機雲">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飛行機雲">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6DB8EB18-3657-4051-A897-2ED38832359E}"/>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飛行機雲</Template>
  <TotalTime>1503</TotalTime>
  <Words>300</Words>
  <Application>Microsoft Office PowerPoint</Application>
  <PresentationFormat>画面に合わせる (4:3)</PresentationFormat>
  <Paragraphs>29</Paragraphs>
  <Slides>1</Slides>
  <Notes>1</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vt:i4>
      </vt:variant>
    </vt:vector>
  </HeadingPairs>
  <TitlesOfParts>
    <vt:vector size="6" baseType="lpstr">
      <vt:lpstr>ＭＳ Ｐゴシック</vt:lpstr>
      <vt:lpstr>Arial</vt:lpstr>
      <vt:lpstr>Calibri</vt:lpstr>
      <vt:lpstr>Century Gothic</vt:lpstr>
      <vt:lpstr>飛行機雲</vt:lpstr>
      <vt:lpstr>経常利益の予測と実数値</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A1ポスターの印刷方法</dc:title>
  <dc:creator>yabuki</dc:creator>
  <cp:lastModifiedBy>oki</cp:lastModifiedBy>
  <cp:revision>64</cp:revision>
  <cp:lastPrinted>2016-12-13T12:37:14Z</cp:lastPrinted>
  <dcterms:created xsi:type="dcterms:W3CDTF">2012-12-05T03:44:33Z</dcterms:created>
  <dcterms:modified xsi:type="dcterms:W3CDTF">2016-12-13T13:07:27Z</dcterms:modified>
</cp:coreProperties>
</file>