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 autoAdjust="0"/>
    <p:restoredTop sz="92796" autoAdjust="0"/>
  </p:normalViewPr>
  <p:slideViewPr>
    <p:cSldViewPr>
      <p:cViewPr>
        <p:scale>
          <a:sx n="33" d="100"/>
          <a:sy n="33" d="100"/>
        </p:scale>
        <p:origin x="2874" y="-26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2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上矢印 10"/>
          <p:cNvSpPr/>
          <p:nvPr/>
        </p:nvSpPr>
        <p:spPr>
          <a:xfrm rot="5400000">
            <a:off x="9195501" y="7029563"/>
            <a:ext cx="1762431" cy="1919713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dirty="0"/>
              <a:t>学生生活実態調査のためのデータマイニング手法の提案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603907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1342045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川手元稀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04233" y="7356922"/>
            <a:ext cx="7848871" cy="1445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</a:rPr>
              <a:t>各項目</a:t>
            </a:r>
            <a:r>
              <a:rPr lang="ja-JP" altLang="en-US" sz="3600" dirty="0">
                <a:solidFill>
                  <a:schemeClr val="tx1"/>
                </a:solidFill>
              </a:rPr>
              <a:t>ごとでしか分析を</a:t>
            </a:r>
            <a:r>
              <a:rPr lang="ja-JP" altLang="en-US" sz="3600" dirty="0" smtClean="0">
                <a:solidFill>
                  <a:schemeClr val="tx1"/>
                </a:solidFill>
              </a:rPr>
              <a:t>行って</a:t>
            </a:r>
            <a:r>
              <a:rPr lang="ja-JP" altLang="en-US" sz="3600" dirty="0">
                <a:solidFill>
                  <a:schemeClr val="tx1"/>
                </a:solidFill>
              </a:rPr>
              <a:t>いない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1707658" y="7381193"/>
            <a:ext cx="9026014" cy="14289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ysClr val="windowText" lastClr="000000"/>
                </a:solidFill>
              </a:rPr>
              <a:t>個人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データを活用した分析を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行えばより分かるので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はないのかと考えた．</a:t>
            </a:r>
            <a:endParaRPr kumimoji="1" lang="ja-JP" altLang="en-US" sz="3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93246" y="3216231"/>
            <a:ext cx="7959858" cy="73940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研究背景と目的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2" name="ホームベース 31"/>
          <p:cNvSpPr/>
          <p:nvPr/>
        </p:nvSpPr>
        <p:spPr>
          <a:xfrm>
            <a:off x="426554" y="14097631"/>
            <a:ext cx="3970999" cy="8269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</a:t>
            </a:r>
            <a:r>
              <a:rPr lang="ja-JP" altLang="en-US" sz="4400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43" name="ホームベース 42"/>
          <p:cNvSpPr/>
          <p:nvPr/>
        </p:nvSpPr>
        <p:spPr>
          <a:xfrm>
            <a:off x="12879637" y="14131875"/>
            <a:ext cx="4951881" cy="77300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現在</a:t>
            </a:r>
            <a:r>
              <a:rPr lang="ja-JP" altLang="en-US" sz="4400" dirty="0" smtClean="0">
                <a:solidFill>
                  <a:schemeClr val="bg1"/>
                </a:solidFill>
              </a:rPr>
              <a:t>の進捗状況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10260390" y="23010452"/>
            <a:ext cx="3961401" cy="97799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今後の計画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04233" y="4157666"/>
            <a:ext cx="20146717" cy="18676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千葉工業大学の「学生生活アンケート」の内容を見て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今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よりも深いところで分析してほしいと思ったため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学生の意識や考え方により深くアプローチしてほしいと感じた．</a:t>
            </a:r>
            <a:r>
              <a:rPr lang="ja-JP" altLang="en-US" sz="3600" dirty="0">
                <a:solidFill>
                  <a:schemeClr val="tx1"/>
                </a:solidFill>
              </a:rPr>
              <a:t>様々なデータマイニングの分析手法を活用して「学生生活アンケート」を発展させること</a:t>
            </a:r>
            <a:r>
              <a:rPr lang="ja-JP" altLang="en-US" sz="3600" dirty="0" smtClean="0">
                <a:solidFill>
                  <a:schemeClr val="tx1"/>
                </a:solidFill>
              </a:rPr>
              <a:t>．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2587843" y="13898300"/>
            <a:ext cx="8527382" cy="8520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9855384" y="22609381"/>
            <a:ext cx="11259841" cy="72202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2" y="13898300"/>
            <a:ext cx="12282123" cy="85201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426554" y="14995971"/>
            <a:ext cx="11385310" cy="73220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工業大学が実施した</a:t>
            </a:r>
            <a:r>
              <a:rPr lang="en-US" altLang="ja-JP" sz="4400" dirty="0">
                <a:solidFill>
                  <a:schemeClr val="tx1"/>
                </a:solidFill>
              </a:rPr>
              <a:t>2015 </a:t>
            </a:r>
            <a:r>
              <a:rPr lang="ja-JP" altLang="en-US" sz="4400" dirty="0">
                <a:solidFill>
                  <a:schemeClr val="tx1"/>
                </a:solidFill>
              </a:rPr>
              <a:t>年度版「</a:t>
            </a:r>
            <a:r>
              <a:rPr lang="ja-JP" altLang="en-US" sz="4400" dirty="0" smtClean="0">
                <a:solidFill>
                  <a:schemeClr val="tx1"/>
                </a:solidFill>
              </a:rPr>
              <a:t>学生生活</a:t>
            </a:r>
            <a:r>
              <a:rPr lang="ja-JP" altLang="en-US" sz="4400" dirty="0">
                <a:solidFill>
                  <a:schemeClr val="tx1"/>
                </a:solidFill>
              </a:rPr>
              <a:t>アンケート」を</a:t>
            </a:r>
            <a:r>
              <a:rPr lang="en-US" altLang="ja-JP" sz="4400" dirty="0">
                <a:solidFill>
                  <a:schemeClr val="tx1"/>
                </a:solidFill>
              </a:rPr>
              <a:t>Google </a:t>
            </a:r>
            <a:r>
              <a:rPr lang="ja-JP" altLang="en-US" sz="4400" dirty="0" smtClean="0">
                <a:solidFill>
                  <a:schemeClr val="tx1"/>
                </a:solidFill>
              </a:rPr>
              <a:t>フォームにて作成する．</a:t>
            </a:r>
            <a:r>
              <a:rPr lang="en-US" altLang="ja-JP" sz="4400" dirty="0" smtClean="0">
                <a:solidFill>
                  <a:schemeClr val="tx1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工業大学の学生</a:t>
            </a:r>
            <a:r>
              <a:rPr lang="en-US" altLang="ja-JP" sz="4400" dirty="0">
                <a:solidFill>
                  <a:schemeClr val="tx1"/>
                </a:solidFill>
              </a:rPr>
              <a:t>100 </a:t>
            </a:r>
            <a:r>
              <a:rPr lang="ja-JP" altLang="en-US" sz="4400" dirty="0">
                <a:solidFill>
                  <a:schemeClr val="tx1"/>
                </a:solidFill>
              </a:rPr>
              <a:t>人分のアンケート</a:t>
            </a:r>
            <a:r>
              <a:rPr lang="ja-JP" altLang="en-US" sz="4400" dirty="0" smtClean="0">
                <a:solidFill>
                  <a:schemeClr val="tx1"/>
                </a:solidFill>
              </a:rPr>
              <a:t>を集める．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学生</a:t>
            </a:r>
            <a:r>
              <a:rPr lang="ja-JP" altLang="en-US" sz="4400" dirty="0">
                <a:solidFill>
                  <a:schemeClr val="tx1"/>
                </a:solidFill>
              </a:rPr>
              <a:t>の意識や考え方に関するデータに注目し</a:t>
            </a:r>
            <a:r>
              <a:rPr lang="ja-JP" altLang="en-US" sz="4400" dirty="0" smtClean="0">
                <a:solidFill>
                  <a:schemeClr val="tx1"/>
                </a:solidFill>
              </a:rPr>
              <a:t>，独自</a:t>
            </a:r>
            <a:r>
              <a:rPr lang="ja-JP" altLang="en-US" sz="4400" dirty="0">
                <a:solidFill>
                  <a:schemeClr val="tx1"/>
                </a:solidFill>
              </a:rPr>
              <a:t>に分析，解析する</a:t>
            </a:r>
            <a:r>
              <a:rPr lang="ja-JP" altLang="en-US" sz="4400" dirty="0" smtClean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新た</a:t>
            </a:r>
            <a:r>
              <a:rPr lang="ja-JP" altLang="en-US" sz="4400" dirty="0">
                <a:solidFill>
                  <a:schemeClr val="tx1"/>
                </a:solidFill>
              </a:rPr>
              <a:t>な解析法とまとめ方を提案する．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2879637" y="15095790"/>
            <a:ext cx="8011092" cy="64529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4400" dirty="0" smtClean="0">
                <a:solidFill>
                  <a:schemeClr val="tx1"/>
                </a:solidFill>
              </a:rPr>
              <a:t>Google</a:t>
            </a:r>
            <a:r>
              <a:rPr lang="ja-JP" altLang="en-US" sz="4400" dirty="0" smtClean="0">
                <a:solidFill>
                  <a:schemeClr val="tx1"/>
                </a:solidFill>
              </a:rPr>
              <a:t>フォームでアンケートを作成した．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</a:rPr>
              <a:t>研究室内</a:t>
            </a:r>
            <a:r>
              <a:rPr lang="ja-JP" altLang="en-US" sz="4400" dirty="0">
                <a:solidFill>
                  <a:schemeClr val="tx1"/>
                </a:solidFill>
              </a:rPr>
              <a:t>で</a:t>
            </a:r>
            <a:r>
              <a:rPr lang="en-US" altLang="ja-JP" sz="4400" dirty="0">
                <a:solidFill>
                  <a:schemeClr val="tx1"/>
                </a:solidFill>
              </a:rPr>
              <a:t>22 </a:t>
            </a:r>
            <a:r>
              <a:rPr lang="ja-JP" altLang="en-US" sz="4400" dirty="0">
                <a:solidFill>
                  <a:schemeClr val="tx1"/>
                </a:solidFill>
              </a:rPr>
              <a:t>人分</a:t>
            </a:r>
            <a:r>
              <a:rPr lang="ja-JP" altLang="en-US" sz="4400" dirty="0" smtClean="0">
                <a:solidFill>
                  <a:schemeClr val="tx1"/>
                </a:solidFill>
              </a:rPr>
              <a:t>のアンケート</a:t>
            </a:r>
            <a:r>
              <a:rPr lang="ja-JP" altLang="en-US" sz="4400" dirty="0">
                <a:solidFill>
                  <a:schemeClr val="tx1"/>
                </a:solidFill>
              </a:rPr>
              <a:t>を実施した</a:t>
            </a:r>
            <a:r>
              <a:rPr lang="ja-JP" altLang="en-US" sz="4400" dirty="0" smtClean="0">
                <a:solidFill>
                  <a:schemeClr val="tx1"/>
                </a:solidFill>
              </a:rPr>
              <a:t>．現在解析中である．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88408" y="6300484"/>
            <a:ext cx="4680520" cy="74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現在の分析状況</a:t>
            </a:r>
            <a:endParaRPr kumimoji="1" lang="ja-JP" altLang="en-US" sz="4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4609811" y="6328437"/>
            <a:ext cx="3221707" cy="74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理想</a:t>
            </a:r>
            <a:r>
              <a:rPr kumimoji="1" lang="ja-JP" altLang="en-US" sz="4400" dirty="0" smtClean="0"/>
              <a:t>の分析</a:t>
            </a:r>
            <a:endParaRPr kumimoji="1" lang="ja-JP" altLang="en-US" sz="4400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54811"/>
              </p:ext>
            </p:extLst>
          </p:nvPr>
        </p:nvGraphicFramePr>
        <p:xfrm>
          <a:off x="10260391" y="24534201"/>
          <a:ext cx="10170241" cy="42595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22500"/>
                <a:gridCol w="7947741"/>
              </a:tblGrid>
              <a:tr h="6667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400" u="none" strike="noStrike" dirty="0">
                          <a:effectLst/>
                        </a:rPr>
                        <a:t>日程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内容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>
                          <a:effectLst/>
                        </a:rPr>
                        <a:t>10 </a:t>
                      </a:r>
                      <a:r>
                        <a:rPr lang="ja-JP" altLang="en-US" sz="4400" u="none" strike="noStrike">
                          <a:effectLst/>
                        </a:rPr>
                        <a:t>月　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残り</a:t>
                      </a:r>
                      <a:r>
                        <a:rPr lang="en-US" altLang="ja-JP" sz="4400" u="none" strike="noStrike" dirty="0">
                          <a:effectLst/>
                        </a:rPr>
                        <a:t>78 </a:t>
                      </a:r>
                      <a:r>
                        <a:rPr lang="ja-JP" altLang="en-US" sz="4400" u="none" strike="noStrike" dirty="0">
                          <a:effectLst/>
                        </a:rPr>
                        <a:t>人分のアンケートを実施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>
                          <a:effectLst/>
                        </a:rPr>
                        <a:t>11 </a:t>
                      </a:r>
                      <a:r>
                        <a:rPr lang="ja-JP" altLang="en-US" sz="4400" u="none" strike="noStrike">
                          <a:effectLst/>
                        </a:rPr>
                        <a:t>月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回収したデータの分析，解析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3144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>
                          <a:effectLst/>
                        </a:rPr>
                        <a:t>12 </a:t>
                      </a:r>
                      <a:r>
                        <a:rPr lang="ja-JP" altLang="en-US" sz="4400" u="none" strike="noStrike">
                          <a:effectLst/>
                        </a:rPr>
                        <a:t>月　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>
                          <a:effectLst/>
                        </a:rPr>
                        <a:t>学生の意識と考え方が最も可視化出来た結果を提案</a:t>
                      </a:r>
                      <a:endParaRPr lang="ja-JP" altLang="en-US" sz="4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4400" u="none" strike="noStrike" dirty="0">
                          <a:effectLst/>
                        </a:rPr>
                        <a:t>1 </a:t>
                      </a:r>
                      <a:r>
                        <a:rPr lang="ja-JP" altLang="en-US" sz="4400" u="none" strike="noStrike" dirty="0">
                          <a:effectLst/>
                        </a:rPr>
                        <a:t>月</a:t>
                      </a:r>
                      <a:r>
                        <a:rPr lang="en-US" altLang="ja-JP" sz="4400" u="none" strike="noStrike" dirty="0">
                          <a:effectLst/>
                        </a:rPr>
                        <a:t>,2 </a:t>
                      </a:r>
                      <a:r>
                        <a:rPr lang="ja-JP" altLang="en-US" sz="4400" u="none" strike="noStrike" dirty="0">
                          <a:effectLst/>
                        </a:rPr>
                        <a:t>月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400" u="none" strike="noStrike" dirty="0">
                          <a:effectLst/>
                        </a:rPr>
                        <a:t>論文の執筆，発表資料の作成</a:t>
                      </a:r>
                      <a:endParaRPr lang="ja-JP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>
          <a:xfrm>
            <a:off x="180232" y="22609381"/>
            <a:ext cx="9486925" cy="72202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ホームベース 39"/>
          <p:cNvSpPr/>
          <p:nvPr/>
        </p:nvSpPr>
        <p:spPr>
          <a:xfrm>
            <a:off x="493246" y="23010452"/>
            <a:ext cx="6599754" cy="76271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活用</a:t>
            </a:r>
            <a:r>
              <a:rPr lang="ja-JP" altLang="en-US" sz="4400" dirty="0">
                <a:solidFill>
                  <a:schemeClr val="bg1"/>
                </a:solidFill>
              </a:rPr>
              <a:t>予定</a:t>
            </a:r>
            <a:r>
              <a:rPr lang="ja-JP" altLang="en-US" sz="4400" dirty="0" smtClean="0">
                <a:solidFill>
                  <a:schemeClr val="bg1"/>
                </a:solidFill>
              </a:rPr>
              <a:t>の分析手法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6554" y="23916045"/>
            <a:ext cx="8835596" cy="56255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因子分析</a:t>
            </a:r>
            <a:endParaRPr kumimoji="1"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5400" dirty="0" smtClean="0">
                <a:solidFill>
                  <a:srgbClr val="FF0000"/>
                </a:solidFill>
                <a:latin typeface="+mn-ea"/>
              </a:rPr>
              <a:t>クラスター分析</a:t>
            </a:r>
            <a:endParaRPr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対応分析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400" dirty="0" smtClean="0">
                <a:solidFill>
                  <a:schemeClr val="tx1"/>
                </a:solidFill>
                <a:latin typeface="+mn-ea"/>
              </a:rPr>
              <a:t>集めたデータの相関関係を分かりやすく表示する分析手法である．データに有効であれば色々な手法を試す．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780" y="8979821"/>
            <a:ext cx="10116842" cy="459083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2" y="8865685"/>
            <a:ext cx="8506049" cy="4762134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80232" y="2929585"/>
            <a:ext cx="20906812" cy="1077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437816" y="1290773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例：クラスター分析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90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292</Words>
  <Application>Microsoft Office PowerPoint</Application>
  <PresentationFormat>ユーザー設定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kawate</cp:lastModifiedBy>
  <cp:revision>109</cp:revision>
  <dcterms:created xsi:type="dcterms:W3CDTF">2012-09-17T17:26:59Z</dcterms:created>
  <dcterms:modified xsi:type="dcterms:W3CDTF">2016-10-11T12:38:00Z</dcterms:modified>
</cp:coreProperties>
</file>