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3" r:id="rId4"/>
    <p:sldId id="267" r:id="rId5"/>
    <p:sldId id="264" r:id="rId6"/>
    <p:sldId id="265" r:id="rId7"/>
    <p:sldId id="266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92832F5-EA01-48E5-B403-87E193F50680}">
          <p14:sldIdLst>
            <p14:sldId id="259"/>
            <p14:sldId id="262"/>
            <p14:sldId id="263"/>
            <p14:sldId id="267"/>
            <p14:sldId id="264"/>
            <p14:sldId id="265"/>
            <p14:sldId id="266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 varScale="1">
        <p:scale>
          <a:sx n="76" d="100"/>
          <a:sy n="76" d="100"/>
        </p:scale>
        <p:origin x="-1110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24506C0-3FFE-45A5-803D-9F4FC5464A70}" type="datetimeFigureOut">
              <a:t>2014/1/31</a:t>
            </a:fld>
            <a:endParaRPr kumimoji="1" lang="ja-JP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F8646707-6BBD-41A9-B4DF-0C76A73A2D2A}" type="slidenum"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3838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ja-JP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ja-JP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/>
              <a:t>クリックして編集します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ja-JP" sz="3600" b="0" cap="none">
                <a:latin typeface="Georgia" pitchFamily="18" charset="0"/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ja-JP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ja-JP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>
                <a:latin typeface="Georgia" pitchFamily="18" charset="0"/>
              </a:defRPr>
            </a:lvl2pPr>
            <a:lvl3pPr eaLnBrk="1" latinLnBrk="0" hangingPunct="1">
              <a:defRPr kumimoji="0" lang="ja-JP" sz="2000">
                <a:latin typeface="Georgia" pitchFamily="18" charset="0"/>
              </a:defRPr>
            </a:lvl3pPr>
            <a:lvl4pPr eaLnBrk="1" latinLnBrk="0" hangingPunct="1">
              <a:defRPr kumimoji="0" lang="ja-JP" sz="2000">
                <a:latin typeface="Georgia" pitchFamily="18" charset="0"/>
              </a:defRPr>
            </a:lvl4pPr>
            <a:lvl5pPr eaLnBrk="1" latinLnBrk="0" hangingPunct="1">
              <a:defRPr kumimoji="0" lang="ja-JP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ja-JP" sz="2800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dirty="0" smtClean="0"/>
              <a:t>アイコンをクリックして図を追加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ja-JP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lang="ja-JP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1979613" algn="l"/>
              </a:tabLst>
            </a:pPr>
            <a:r>
              <a:rPr kumimoji="1" lang="ja-JP" altLang="en-US" dirty="0" smtClean="0"/>
              <a:t>オープンソース</a:t>
            </a:r>
            <a:r>
              <a:rPr kumimoji="1" lang="ja-JP" altLang="en-US" dirty="0"/>
              <a:t>開発に</a:t>
            </a:r>
            <a:r>
              <a:rPr kumimoji="1" lang="ja-JP" altLang="en-US" dirty="0" smtClean="0"/>
              <a:t>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/>
              <a:t>	</a:t>
            </a:r>
            <a:r>
              <a:rPr kumimoji="1" lang="ja-JP" altLang="en-US" dirty="0" smtClean="0"/>
              <a:t>ソフトウェアテスト</a:t>
            </a:r>
            <a:r>
              <a:rPr kumimoji="1" lang="ja-JP" altLang="en-US" dirty="0"/>
              <a:t>の実態</a:t>
            </a:r>
            <a:r>
              <a:rPr kumimoji="1" lang="ja-JP" altLang="en-US" dirty="0" smtClean="0"/>
              <a:t>調査</a:t>
            </a:r>
            <a:endParaRPr kumimoji="1" 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68144" y="5157192"/>
            <a:ext cx="2952328" cy="1512168"/>
          </a:xfrm>
        </p:spPr>
        <p:txBody>
          <a:bodyPr>
            <a:noAutofit/>
          </a:bodyPr>
          <a:lstStyle/>
          <a:p>
            <a:r>
              <a:rPr lang="ja-JP" altLang="en-US" b="1" dirty="0"/>
              <a:t>千葉工業大学</a:t>
            </a:r>
            <a:endParaRPr lang="en-US" altLang="ja-JP" b="1" dirty="0"/>
          </a:p>
          <a:p>
            <a:r>
              <a:rPr lang="ja-JP" altLang="en-US" b="1" dirty="0"/>
              <a:t>社会システム科学部</a:t>
            </a:r>
            <a:endParaRPr lang="en-US" altLang="ja-JP" b="1" dirty="0"/>
          </a:p>
          <a:p>
            <a:r>
              <a:rPr lang="ja-JP" altLang="en-US" b="1" dirty="0"/>
              <a:t>プロジェクトマネジメント学科</a:t>
            </a:r>
            <a:endParaRPr lang="en-US" altLang="ja-JP" b="1" dirty="0"/>
          </a:p>
          <a:p>
            <a:r>
              <a:rPr lang="ja-JP" altLang="en-US" b="1" dirty="0" smtClean="0"/>
              <a:t>矢吹研究室</a:t>
            </a:r>
            <a:endParaRPr lang="en-US" altLang="ja-JP" b="1" dirty="0"/>
          </a:p>
          <a:p>
            <a:r>
              <a:rPr lang="en-US" altLang="ja-JP" b="1" dirty="0" smtClean="0"/>
              <a:t>1042060</a:t>
            </a:r>
            <a:r>
              <a:rPr lang="ja-JP" altLang="en-US" b="1" dirty="0"/>
              <a:t>　</a:t>
            </a:r>
            <a:r>
              <a:rPr lang="ja-JP" altLang="en-US" b="1" dirty="0" smtClean="0"/>
              <a:t>清水 竜吾</a:t>
            </a: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3581" y="126876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Survey of Software Testing in </a:t>
            </a:r>
            <a:endParaRPr lang="ja-JP" altLang="ja-JP" dirty="0"/>
          </a:p>
          <a:p>
            <a:pPr>
              <a:tabLst>
                <a:tab pos="1979613" algn="l"/>
              </a:tabLst>
            </a:pPr>
            <a:r>
              <a:rPr lang="en-US" altLang="ja-JP" dirty="0" smtClean="0"/>
              <a:t>	Open </a:t>
            </a:r>
            <a:r>
              <a:rPr lang="en-US" altLang="ja-JP" dirty="0"/>
              <a:t>Source Software </a:t>
            </a:r>
            <a:r>
              <a:rPr lang="en-US" altLang="ja-JP" dirty="0" smtClean="0"/>
              <a:t>Development</a:t>
            </a:r>
            <a:endParaRPr kumimoji="1" lang="ja-JP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10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2400" b="1" dirty="0" smtClean="0"/>
              <a:t>課題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272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2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smtClean="0"/>
              <a:t>発表概要</a:t>
            </a:r>
            <a:endParaRPr kumimoji="1" lang="ja-JP" altLang="en-US" sz="32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413380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</a:rPr>
              <a:t>研究背景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研究目的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先行研究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結論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考察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今後の課題</a:t>
            </a: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800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3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背景</a:t>
            </a:r>
            <a:endParaRPr kumimoji="1" lang="ja-JP" altLang="en-US" sz="32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591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4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背景</a:t>
            </a:r>
            <a:endParaRPr kumimoji="1" lang="ja-JP" altLang="en-US" sz="32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40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5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目的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33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6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先行</a:t>
            </a:r>
            <a:r>
              <a:rPr kumimoji="1" lang="ja-JP" altLang="en-US" sz="3200" b="1" dirty="0" smtClean="0"/>
              <a:t>研究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dirty="0" smtClean="0"/>
              <a:t>ソフトウェア開発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64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7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先行</a:t>
            </a:r>
            <a:r>
              <a:rPr kumimoji="1" lang="ja-JP" altLang="en-US" sz="3200" b="1" dirty="0" smtClean="0"/>
              <a:t>研究</a:t>
            </a:r>
            <a:r>
              <a:rPr kumimoji="1" lang="en-US" altLang="ja-JP" sz="3200" b="1" dirty="0" smtClean="0"/>
              <a:t>-</a:t>
            </a:r>
            <a:r>
              <a:rPr kumimoji="1" lang="en-US" altLang="ja-JP" sz="2400" dirty="0" err="1" smtClean="0"/>
              <a:t>Git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GitHub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96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8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結論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18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9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考察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349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プロジェクト状況レポ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160</Words>
  <Application>Microsoft Office PowerPoint</Application>
  <PresentationFormat>画面に合わせる (4:3)</PresentationFormat>
  <Paragraphs>51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プロジェクト状況レポート</vt:lpstr>
      <vt:lpstr>オープンソース開発における  ソフトウェアテストの実態調査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2014-01-30T14:52:49Z</dcterms:created>
  <dcterms:modified xsi:type="dcterms:W3CDTF">2014-01-30T15:30:14Z</dcterms:modified>
</cp:coreProperties>
</file>