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橋瑠伊" initials="岩橋瑠伊" lastIdx="1" clrIdx="0">
    <p:extLst>
      <p:ext uri="{19B8F6BF-5375-455C-9EA6-DF929625EA0E}">
        <p15:presenceInfo xmlns:p15="http://schemas.microsoft.com/office/powerpoint/2012/main" userId="76a018d060703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40" d="100"/>
          <a:sy n="40" d="100"/>
        </p:scale>
        <p:origin x="2130" y="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tags" Target="tags/tag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2016/12/14</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1592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923272" y="4988141"/>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3116335" y="5047778"/>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a:t>
            </a:r>
            <a:r>
              <a:rPr lang="ja-JP" altLang="en-US" sz="4400" dirty="0" smtClean="0">
                <a:solidFill>
                  <a:srgbClr val="00B0F0"/>
                </a:solidFill>
              </a:rPr>
              <a:t>考えた。</a:t>
            </a:r>
            <a:endParaRPr lang="en-US" altLang="ja-JP" sz="4400" dirty="0">
              <a:solidFill>
                <a:srgbClr val="00B0F0"/>
              </a:solidFill>
            </a:endParaRPr>
          </a:p>
        </p:txBody>
      </p:sp>
      <p:sp>
        <p:nvSpPr>
          <p:cNvPr id="35" name="テキスト ボックス 34"/>
          <p:cNvSpPr txBox="1"/>
          <p:nvPr/>
        </p:nvSpPr>
        <p:spPr>
          <a:xfrm>
            <a:off x="731633" y="11013930"/>
            <a:ext cx="20069979" cy="1446550"/>
          </a:xfrm>
          <a:prstGeom prst="rect">
            <a:avLst/>
          </a:prstGeom>
          <a:noFill/>
        </p:spPr>
        <p:txBody>
          <a:bodyPr wrap="square" rtlCol="0">
            <a:spAutoFit/>
          </a:bodyPr>
          <a:lstStyle/>
          <a:p>
            <a:r>
              <a:rPr lang="ja-JP" altLang="en-US" sz="4400" dirty="0"/>
              <a:t>リツイートされたツイートの趣旨</a:t>
            </a:r>
            <a:r>
              <a:rPr lang="ja-JP" altLang="en-US" sz="4400" dirty="0" smtClean="0"/>
              <a:t>と、リツイートユーザー</a:t>
            </a:r>
            <a:r>
              <a:rPr lang="ja-JP" altLang="en-US" sz="4400" dirty="0"/>
              <a:t>のツイートやプロフィールが関係するかを</a:t>
            </a:r>
            <a:r>
              <a:rPr lang="ja-JP" altLang="en-US" sz="4400" dirty="0" smtClean="0"/>
              <a:t>調べる</a:t>
            </a:r>
            <a:r>
              <a:rPr lang="ja-JP" altLang="en-US" sz="4400" dirty="0"/>
              <a:t>。</a:t>
            </a:r>
            <a:endParaRPr kumimoji="1" lang="ja-JP" altLang="en-US" sz="4400" dirty="0"/>
          </a:p>
        </p:txBody>
      </p:sp>
      <p:sp>
        <p:nvSpPr>
          <p:cNvPr id="38" name="テキスト ボックス 37"/>
          <p:cNvSpPr txBox="1"/>
          <p:nvPr/>
        </p:nvSpPr>
        <p:spPr>
          <a:xfrm>
            <a:off x="460413" y="12685540"/>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3808323"/>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3946200"/>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を利用できるように</a:t>
            </a:r>
            <a:r>
              <a:rPr kumimoji="1" lang="en-US" altLang="ja-JP" sz="4400" dirty="0"/>
              <a:t>OAuth</a:t>
            </a:r>
            <a:r>
              <a:rPr kumimoji="1" lang="ja-JP" altLang="en-US" sz="4400" dirty="0"/>
              <a:t>認証を</a:t>
            </a:r>
            <a:r>
              <a:rPr kumimoji="1" lang="ja-JP" altLang="en-US" sz="4400" dirty="0" smtClean="0"/>
              <a:t>行う</a:t>
            </a:r>
            <a:r>
              <a:rPr lang="ja-JP" altLang="en-US" sz="4400" dirty="0"/>
              <a:t>。</a:t>
            </a:r>
            <a:endParaRPr kumimoji="1" lang="en-US" altLang="ja-JP" sz="4400" dirty="0"/>
          </a:p>
          <a:p>
            <a:r>
              <a:rPr lang="en-US" altLang="ja-JP" sz="4400" dirty="0"/>
              <a:t>2. 100RT</a:t>
            </a:r>
            <a:r>
              <a:rPr lang="ja-JP" altLang="en-US" sz="4400" dirty="0"/>
              <a:t>以上されているツイートをリツイートしたユーザーを</a:t>
            </a:r>
            <a:r>
              <a:rPr lang="en-US" altLang="ja-JP" sz="4400" dirty="0"/>
              <a:t>100</a:t>
            </a:r>
            <a:r>
              <a:rPr lang="ja-JP" altLang="en-US" sz="4400" dirty="0"/>
              <a:t>人取得</a:t>
            </a:r>
            <a:r>
              <a:rPr lang="ja-JP" altLang="en-US" sz="4400" dirty="0" smtClean="0"/>
              <a:t>する。</a:t>
            </a:r>
            <a:endParaRPr kumimoji="1" lang="en-US" altLang="ja-JP" sz="4400" dirty="0"/>
          </a:p>
          <a:p>
            <a:r>
              <a:rPr lang="en-US" altLang="ja-JP" sz="4400" dirty="0"/>
              <a:t>3</a:t>
            </a:r>
            <a:r>
              <a:rPr kumimoji="1" lang="en-US" altLang="ja-JP" sz="4400" dirty="0"/>
              <a:t>. </a:t>
            </a:r>
            <a:r>
              <a:rPr lang="ja-JP" altLang="en-US" sz="4400" dirty="0"/>
              <a:t>取得したリツイートユーザーの最新</a:t>
            </a:r>
            <a:r>
              <a:rPr lang="en-US" altLang="ja-JP" sz="4400" dirty="0"/>
              <a:t>500 </a:t>
            </a:r>
            <a:r>
              <a:rPr lang="ja-JP" altLang="en-US" sz="4400" dirty="0"/>
              <a:t>ツイートを取得</a:t>
            </a:r>
            <a:r>
              <a:rPr lang="ja-JP" altLang="en-US" sz="4400" dirty="0" smtClean="0"/>
              <a:t>する</a:t>
            </a:r>
            <a:r>
              <a:rPr lang="ja-JP" altLang="en-US" sz="4400" dirty="0"/>
              <a:t>。</a:t>
            </a:r>
            <a:endParaRPr lang="en-US" altLang="ja-JP" sz="4400" dirty="0"/>
          </a:p>
          <a:p>
            <a:r>
              <a:rPr lang="en-US" altLang="ja-JP" sz="4400" dirty="0"/>
              <a:t>4.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a:t>
            </a:r>
            <a:r>
              <a:rPr lang="ja-JP" altLang="en-US" sz="4400" dirty="0" smtClean="0"/>
              <a:t>し</a:t>
            </a:r>
            <a:r>
              <a:rPr lang="ja-JP" altLang="en-US" sz="4400" dirty="0"/>
              <a:t>、</a:t>
            </a:r>
            <a:r>
              <a:rPr lang="ja-JP" altLang="en-US" sz="4400" dirty="0" smtClean="0"/>
              <a:t>文章中</a:t>
            </a:r>
            <a:r>
              <a:rPr lang="ja-JP" altLang="en-US" sz="4400" dirty="0"/>
              <a:t>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a:t>
            </a:r>
            <a:r>
              <a:rPr lang="ja-JP" altLang="en-US" sz="4400" dirty="0" smtClean="0"/>
              <a:t>する</a:t>
            </a:r>
            <a:r>
              <a:rPr lang="ja-JP" altLang="en-US" sz="4400" dirty="0"/>
              <a:t>。</a:t>
            </a:r>
            <a:endParaRPr lang="en-US" altLang="ja-JP" sz="4400" dirty="0"/>
          </a:p>
          <a:p>
            <a:r>
              <a:rPr lang="en-US" altLang="ja-JP" sz="4400" dirty="0"/>
              <a:t>5</a:t>
            </a:r>
            <a:r>
              <a:rPr kumimoji="1" lang="en-US" altLang="ja-JP" sz="4400" dirty="0"/>
              <a:t>. </a:t>
            </a:r>
            <a:r>
              <a:rPr kumimoji="1" lang="ja-JP" altLang="en-US" sz="4400" dirty="0"/>
              <a:t>抽出された</a:t>
            </a:r>
            <a:r>
              <a:rPr lang="ja-JP" altLang="en-US" sz="4400" dirty="0"/>
              <a:t>名詞をチェック</a:t>
            </a:r>
            <a:r>
              <a:rPr lang="ja-JP" altLang="en-US" sz="4400" dirty="0" smtClean="0"/>
              <a:t>し</a:t>
            </a:r>
            <a:r>
              <a:rPr lang="en-US" altLang="ja-JP" sz="4400" dirty="0" smtClean="0"/>
              <a:t>1</a:t>
            </a:r>
            <a:r>
              <a:rPr lang="ja-JP" altLang="en-US" sz="4400" dirty="0"/>
              <a:t>つでもリツイートされたツイートの内容と関連</a:t>
            </a:r>
            <a:endParaRPr lang="en-US" altLang="ja-JP" sz="4400" dirty="0"/>
          </a:p>
          <a:p>
            <a:r>
              <a:rPr lang="ja-JP" altLang="en-US" sz="4400" dirty="0"/>
              <a:t>    する名詞が確認</a:t>
            </a:r>
            <a:r>
              <a:rPr lang="ja-JP" altLang="en-US" sz="4400"/>
              <a:t>された</a:t>
            </a:r>
            <a:r>
              <a:rPr lang="ja-JP" altLang="en-US" sz="4400" smtClean="0"/>
              <a:t>場合、その</a:t>
            </a:r>
            <a:r>
              <a:rPr lang="ja-JP" altLang="en-US" sz="4400" dirty="0"/>
              <a:t>ユーザーはリツイートされたツイートの内容と関</a:t>
            </a:r>
            <a:endParaRPr lang="en-US" altLang="ja-JP" sz="4400" dirty="0"/>
          </a:p>
          <a:p>
            <a:r>
              <a:rPr lang="ja-JP" altLang="en-US" sz="4400" dirty="0"/>
              <a:t>    係があると</a:t>
            </a:r>
            <a:r>
              <a:rPr lang="ja-JP" altLang="en-US" sz="4400" dirty="0" smtClean="0"/>
              <a:t>判断</a:t>
            </a:r>
            <a:r>
              <a:rPr lang="ja-JP" altLang="en-US" sz="4400" dirty="0"/>
              <a:t>。</a:t>
            </a:r>
            <a:r>
              <a:rPr lang="ja-JP" altLang="en-US" sz="4400" dirty="0" smtClean="0"/>
              <a:t>そう</a:t>
            </a:r>
            <a:r>
              <a:rPr lang="ja-JP" altLang="en-US" sz="4400" dirty="0"/>
              <a:t>でない場合は無関係と判断</a:t>
            </a:r>
            <a:r>
              <a:rPr lang="ja-JP" altLang="en-US" sz="4400" dirty="0" smtClean="0"/>
              <a:t>する</a:t>
            </a:r>
            <a:r>
              <a:rPr lang="ja-JP" altLang="en-US" sz="4400" dirty="0"/>
              <a:t>。</a:t>
            </a:r>
            <a:endParaRPr lang="en-US" altLang="ja-JP" sz="4400" dirty="0"/>
          </a:p>
        </p:txBody>
      </p:sp>
      <p:sp>
        <p:nvSpPr>
          <p:cNvPr id="48" name="テキスト ボックス 47"/>
          <p:cNvSpPr txBox="1"/>
          <p:nvPr/>
        </p:nvSpPr>
        <p:spPr>
          <a:xfrm>
            <a:off x="460412" y="19738807"/>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0873332"/>
            <a:ext cx="20151353"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0984285"/>
            <a:ext cx="20177318" cy="4832092"/>
          </a:xfrm>
          <a:prstGeom prst="rect">
            <a:avLst/>
          </a:prstGeom>
          <a:noFill/>
        </p:spPr>
        <p:txBody>
          <a:bodyPr wrap="non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a:t>
            </a:r>
            <a:r>
              <a:rPr lang="ja-JP" altLang="en-US" sz="4400" dirty="0" smtClean="0"/>
              <a:t>場合、</a:t>
            </a:r>
            <a:endParaRPr lang="en-US" altLang="ja-JP" sz="4400" dirty="0"/>
          </a:p>
          <a:p>
            <a:r>
              <a:rPr lang="en-US" altLang="ja-JP" sz="4400" dirty="0"/>
              <a:t>    100</a:t>
            </a:r>
            <a:r>
              <a:rPr lang="ja-JP" altLang="en-US" sz="4400" dirty="0"/>
              <a:t>人中</a:t>
            </a:r>
            <a:r>
              <a:rPr lang="en-US" altLang="ja-JP" sz="4400" dirty="0"/>
              <a:t>80</a:t>
            </a:r>
            <a:r>
              <a:rPr lang="ja-JP" altLang="en-US" sz="4400" dirty="0"/>
              <a:t>人関係性があるという結果が</a:t>
            </a:r>
            <a:r>
              <a:rPr lang="ja-JP" altLang="en-US" sz="4400" dirty="0" smtClean="0"/>
              <a:t>出た</a:t>
            </a:r>
            <a:r>
              <a:rPr lang="ja-JP" altLang="en-US" sz="4400" dirty="0"/>
              <a:t>。</a:t>
            </a:r>
            <a:endParaRPr lang="en-US" altLang="ja-JP" sz="4400" dirty="0"/>
          </a:p>
          <a:p>
            <a:r>
              <a:rPr kumimoji="1" lang="en-US" altLang="ja-JP" sz="4400" dirty="0"/>
              <a:t>2. </a:t>
            </a:r>
            <a:r>
              <a:rPr lang="ja-JP" altLang="en-US" sz="4400" dirty="0"/>
              <a:t>企業の公式アカウントではない</a:t>
            </a:r>
            <a:r>
              <a:rPr lang="ja-JP" altLang="en-US" sz="4400" dirty="0" smtClean="0"/>
              <a:t>が一般</a:t>
            </a:r>
            <a:r>
              <a:rPr lang="ja-JP" altLang="en-US" sz="4400" dirty="0"/>
              <a:t>のユーザー</a:t>
            </a:r>
            <a:r>
              <a:rPr lang="ja-JP" altLang="en-US" sz="4400" dirty="0" smtClean="0"/>
              <a:t>が</a:t>
            </a:r>
            <a:r>
              <a:rPr lang="en-US" altLang="ja-JP" sz="4400" dirty="0" smtClean="0"/>
              <a:t> </a:t>
            </a:r>
            <a:r>
              <a:rPr lang="ja-JP" altLang="en-US" sz="4400" dirty="0"/>
              <a:t>ある企業の情報等を紹介し</a:t>
            </a:r>
            <a:endParaRPr lang="en-US" altLang="ja-JP" sz="4400" dirty="0"/>
          </a:p>
          <a:p>
            <a:r>
              <a:rPr lang="ja-JP" altLang="en-US" sz="4400" dirty="0"/>
              <a:t>    </a:t>
            </a:r>
            <a:r>
              <a:rPr lang="ja-JP" altLang="en-US" sz="4400" dirty="0" err="1"/>
              <a:t>て</a:t>
            </a:r>
            <a:r>
              <a:rPr lang="ja-JP" altLang="en-US" sz="4400" dirty="0"/>
              <a:t>いるツイートの</a:t>
            </a:r>
            <a:r>
              <a:rPr lang="ja-JP" altLang="en-US" sz="4400" dirty="0" smtClean="0"/>
              <a:t>場合</a:t>
            </a:r>
            <a:r>
              <a:rPr lang="ja-JP" altLang="en-US" sz="4400" dirty="0"/>
              <a:t>、</a:t>
            </a:r>
            <a:r>
              <a:rPr lang="en-US" altLang="ja-JP" sz="4400" dirty="0" smtClean="0"/>
              <a:t>100</a:t>
            </a:r>
            <a:r>
              <a:rPr lang="ja-JP" altLang="en-US" sz="4400" dirty="0"/>
              <a:t>人中</a:t>
            </a:r>
            <a:r>
              <a:rPr lang="en-US" altLang="ja-JP" sz="4400" dirty="0"/>
              <a:t>62</a:t>
            </a:r>
            <a:r>
              <a:rPr lang="ja-JP" altLang="en-US" sz="4400" dirty="0"/>
              <a:t>人関係性があるという結果が</a:t>
            </a:r>
            <a:r>
              <a:rPr lang="ja-JP" altLang="en-US" sz="4400" dirty="0" smtClean="0"/>
              <a:t>出た</a:t>
            </a:r>
            <a:r>
              <a:rPr lang="ja-JP" altLang="en-US" sz="4400" dirty="0"/>
              <a:t>。</a:t>
            </a:r>
            <a:endParaRPr lang="en-US" altLang="ja-JP" sz="4400" dirty="0"/>
          </a:p>
          <a:p>
            <a:r>
              <a:rPr lang="en-US" altLang="ja-JP" sz="4400" dirty="0"/>
              <a:t>3. </a:t>
            </a:r>
            <a:r>
              <a:rPr lang="ja-JP" altLang="en-US" sz="4400" dirty="0"/>
              <a:t>多岐に渡る情報提供を行っている非公式アカウントに</a:t>
            </a:r>
            <a:r>
              <a:rPr lang="ja-JP" altLang="en-US" sz="4400" dirty="0" smtClean="0"/>
              <a:t>よるスーパームーン</a:t>
            </a:r>
            <a:r>
              <a:rPr lang="ja-JP" altLang="en-US" sz="4400" dirty="0"/>
              <a:t>が</a:t>
            </a:r>
            <a:r>
              <a:rPr lang="ja-JP" altLang="en-US" sz="4400" dirty="0" smtClean="0"/>
              <a:t>見られ</a:t>
            </a:r>
            <a:endParaRPr lang="en-US" altLang="ja-JP" sz="4400" dirty="0" smtClean="0"/>
          </a:p>
          <a:p>
            <a:r>
              <a:rPr lang="ja-JP" altLang="en-US" sz="4400" dirty="0" smtClean="0"/>
              <a:t>    </a:t>
            </a:r>
            <a:r>
              <a:rPr lang="ja-JP" altLang="en-US" sz="4400" dirty="0" err="1" smtClean="0"/>
              <a:t>る</a:t>
            </a:r>
            <a:r>
              <a:rPr lang="ja-JP" altLang="en-US" sz="4400" dirty="0" smtClean="0"/>
              <a:t>日程</a:t>
            </a:r>
            <a:r>
              <a:rPr lang="ja-JP" altLang="en-US" sz="4400" dirty="0"/>
              <a:t>の情報提供ツイートの</a:t>
            </a:r>
            <a:r>
              <a:rPr lang="ja-JP" altLang="en-US" sz="4400" dirty="0" smtClean="0"/>
              <a:t>場合</a:t>
            </a:r>
            <a:r>
              <a:rPr lang="ja-JP" altLang="en-US" sz="4400" dirty="0"/>
              <a:t>、</a:t>
            </a:r>
            <a:r>
              <a:rPr lang="en-US" altLang="ja-JP" sz="4400" dirty="0" smtClean="0"/>
              <a:t>100</a:t>
            </a:r>
            <a:r>
              <a:rPr lang="ja-JP" altLang="en-US" sz="4400" dirty="0"/>
              <a:t>人中</a:t>
            </a:r>
            <a:r>
              <a:rPr lang="en-US" altLang="ja-JP" sz="4400" dirty="0"/>
              <a:t>6</a:t>
            </a:r>
            <a:r>
              <a:rPr lang="ja-JP" altLang="en-US" sz="4400" dirty="0"/>
              <a:t>人関係性があるという結果が</a:t>
            </a:r>
            <a:r>
              <a:rPr lang="ja-JP" altLang="en-US" sz="4400" dirty="0" smtClean="0"/>
              <a:t>出た</a:t>
            </a:r>
            <a:r>
              <a:rPr lang="ja-JP" altLang="en-US" sz="4400" dirty="0"/>
              <a:t>。</a:t>
            </a:r>
            <a:endParaRPr lang="en-US" altLang="ja-JP" sz="4400" dirty="0"/>
          </a:p>
        </p:txBody>
      </p:sp>
      <p:sp>
        <p:nvSpPr>
          <p:cNvPr id="51" name="テキスト ボックス 50"/>
          <p:cNvSpPr txBox="1"/>
          <p:nvPr/>
        </p:nvSpPr>
        <p:spPr>
          <a:xfrm>
            <a:off x="451425" y="26202167"/>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7418953"/>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7733753"/>
            <a:ext cx="19610839" cy="1446550"/>
          </a:xfrm>
          <a:prstGeom prst="rect">
            <a:avLst/>
          </a:prstGeom>
          <a:noFill/>
        </p:spPr>
        <p:txBody>
          <a:bodyPr wrap="square" rtlCol="0">
            <a:spAutoFit/>
          </a:bodyPr>
          <a:lstStyle/>
          <a:p>
            <a:r>
              <a:rPr lang="en-US" altLang="ja-JP" sz="4400" dirty="0"/>
              <a:t>1. </a:t>
            </a:r>
            <a:r>
              <a:rPr lang="ja-JP" altLang="en-US" sz="4400" dirty="0"/>
              <a:t>まだデータの数が少ないので多くのツイートを分析していくことで仮説検証を</a:t>
            </a:r>
            <a:r>
              <a:rPr lang="ja-JP" altLang="en-US" sz="4400" dirty="0" smtClean="0"/>
              <a:t>行う</a:t>
            </a:r>
            <a:r>
              <a:rPr lang="ja-JP" altLang="en-US" sz="4400" dirty="0"/>
              <a:t>。</a:t>
            </a:r>
            <a:endParaRPr lang="en-US" altLang="ja-JP" sz="4400" dirty="0"/>
          </a:p>
          <a:p>
            <a:r>
              <a:rPr lang="en-US" altLang="ja-JP" sz="4400" dirty="0"/>
              <a:t>2. </a:t>
            </a:r>
            <a:r>
              <a:rPr lang="ja-JP" altLang="en-US" sz="4400" dirty="0"/>
              <a:t>様々な条件のツイートを分析することで新たな仮説を発見</a:t>
            </a:r>
            <a:r>
              <a:rPr lang="ja-JP" altLang="en-US" sz="4400" dirty="0" smtClean="0"/>
              <a:t>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92724" y="4388531"/>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2123658"/>
          </a:xfrm>
          <a:prstGeom prst="rect">
            <a:avLst/>
          </a:prstGeom>
          <a:noFill/>
        </p:spPr>
        <p:txBody>
          <a:bodyPr wrap="square" rtlCol="0">
            <a:spAutoFit/>
          </a:bodyPr>
          <a:lstStyle/>
          <a:p>
            <a:r>
              <a:rPr kumimoji="1" lang="ja-JP" altLang="en-US" sz="4400" dirty="0">
                <a:solidFill>
                  <a:srgbClr val="7030A0"/>
                </a:solidFill>
              </a:rPr>
              <a:t>リツイート</a:t>
            </a:r>
            <a:r>
              <a:rPr lang="ja-JP" altLang="en-US" sz="4400" dirty="0">
                <a:solidFill>
                  <a:srgbClr val="7030A0"/>
                </a:solidFill>
              </a:rPr>
              <a:t>ツイートの</a:t>
            </a:r>
            <a:r>
              <a:rPr kumimoji="1" lang="ja-JP" altLang="en-US" sz="4400" dirty="0">
                <a:solidFill>
                  <a:srgbClr val="7030A0"/>
                </a:solidFill>
              </a:rPr>
              <a:t>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のツイートの趣旨</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のツイートの趣旨と</a:t>
            </a:r>
            <a:r>
              <a:rPr kumimoji="1" lang="en-US" altLang="ja-JP" sz="4400" dirty="0">
                <a:solidFill>
                  <a:srgbClr val="FF0000"/>
                </a:solidFill>
              </a:rPr>
              <a:t>X</a:t>
            </a:r>
          </a:p>
          <a:p>
            <a:r>
              <a:rPr kumimoji="1" lang="ja-JP" altLang="en-US" sz="4400" dirty="0">
                <a:solidFill>
                  <a:srgbClr val="FF0000"/>
                </a:solidFill>
              </a:rPr>
              <a:t>のツイートの</a:t>
            </a:r>
            <a:r>
              <a:rPr lang="ja-JP" altLang="en-US" sz="4400" dirty="0">
                <a:solidFill>
                  <a:srgbClr val="FF0000"/>
                </a:solidFill>
              </a:rPr>
              <a:t>趣旨</a:t>
            </a:r>
            <a:r>
              <a:rPr kumimoji="1" lang="ja-JP" altLang="en-US" sz="4400" dirty="0">
                <a:solidFill>
                  <a:srgbClr val="FF0000"/>
                </a:solidFill>
              </a:rPr>
              <a:t>に関</a:t>
            </a:r>
            <a:endParaRPr kumimoji="1" lang="en-US" altLang="ja-JP" sz="4400" dirty="0">
              <a:solidFill>
                <a:srgbClr val="FF0000"/>
              </a:solidFill>
            </a:endParaRPr>
          </a:p>
          <a:p>
            <a:r>
              <a:rPr kumimoji="1" lang="ja-JP" altLang="en-US" sz="4400" dirty="0">
                <a:solidFill>
                  <a:srgbClr val="FF0000"/>
                </a:solidFill>
              </a:rPr>
              <a:t>係性があるのか？</a:t>
            </a:r>
          </a:p>
        </p:txBody>
      </p:sp>
      <p:sp>
        <p:nvSpPr>
          <p:cNvPr id="32" name="屈折矢印 31"/>
          <p:cNvSpPr/>
          <p:nvPr/>
        </p:nvSpPr>
        <p:spPr>
          <a:xfrm rot="10800000" flipH="1">
            <a:off x="12179859" y="3306473"/>
            <a:ext cx="5066269" cy="16354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
        <p:nvSpPr>
          <p:cNvPr id="7" name="減算 6"/>
          <p:cNvSpPr/>
          <p:nvPr/>
        </p:nvSpPr>
        <p:spPr>
          <a:xfrm rot="2204983">
            <a:off x="2715195" y="4760241"/>
            <a:ext cx="6602033" cy="122628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867" y="4492327"/>
            <a:ext cx="1601978" cy="1601978"/>
          </a:xfrm>
          <a:prstGeom prst="rect">
            <a:avLst/>
          </a:prstGeom>
        </p:spPr>
      </p:pic>
      <p:sp>
        <p:nvSpPr>
          <p:cNvPr id="15" name="テキスト ボックス 14"/>
          <p:cNvSpPr txBox="1"/>
          <p:nvPr/>
        </p:nvSpPr>
        <p:spPr>
          <a:xfrm>
            <a:off x="11800232" y="8204473"/>
            <a:ext cx="4896544" cy="2062103"/>
          </a:xfrm>
          <a:prstGeom prst="rect">
            <a:avLst/>
          </a:prstGeom>
          <a:noFill/>
        </p:spPr>
        <p:txBody>
          <a:bodyPr wrap="square" rtlCol="0">
            <a:spAutoFit/>
          </a:bodyPr>
          <a:lstStyle/>
          <a:p>
            <a:r>
              <a:rPr lang="en-US" altLang="ja-JP" sz="3200" dirty="0" err="1"/>
              <a:t>PokemonGO</a:t>
            </a:r>
            <a:r>
              <a:rPr lang="ja-JP" altLang="en-US" sz="3200" dirty="0"/>
              <a:t>公式</a:t>
            </a:r>
            <a:endParaRPr lang="en-US" altLang="ja-JP" sz="3200" dirty="0"/>
          </a:p>
          <a:p>
            <a:r>
              <a:rPr lang="ja-JP" altLang="en-US" sz="3200" dirty="0"/>
              <a:t>アカウントがバージョン</a:t>
            </a:r>
            <a:endParaRPr lang="en-US" altLang="ja-JP" sz="3200" dirty="0"/>
          </a:p>
          <a:p>
            <a:r>
              <a:rPr lang="ja-JP" altLang="en-US" sz="3200" dirty="0"/>
              <a:t>アップデートに関する</a:t>
            </a:r>
            <a:endParaRPr lang="en-US" altLang="ja-JP" sz="3200" dirty="0"/>
          </a:p>
          <a:p>
            <a:r>
              <a:rPr lang="ja-JP" altLang="en-US" sz="3200" dirty="0"/>
              <a:t>ツイートをする</a:t>
            </a:r>
            <a:endParaRPr lang="en-US" altLang="ja-JP" sz="3200" dirty="0"/>
          </a:p>
        </p:txBody>
      </p:sp>
      <p:sp>
        <p:nvSpPr>
          <p:cNvPr id="16" name="右矢印 15"/>
          <p:cNvSpPr/>
          <p:nvPr/>
        </p:nvSpPr>
        <p:spPr>
          <a:xfrm>
            <a:off x="15880320" y="8831297"/>
            <a:ext cx="1629441" cy="57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3135516" y="7345100"/>
            <a:ext cx="9053567" cy="1723549"/>
          </a:xfrm>
          <a:prstGeom prst="rect">
            <a:avLst/>
          </a:prstGeom>
          <a:noFill/>
        </p:spPr>
        <p:txBody>
          <a:bodyPr wrap="square" rtlCol="0">
            <a:spAutoFit/>
          </a:bodyPr>
          <a:lstStyle/>
          <a:p>
            <a:r>
              <a:rPr lang="ja-JP" altLang="en-US" sz="4400" dirty="0">
                <a:solidFill>
                  <a:srgbClr val="FF0000"/>
                </a:solidFill>
              </a:rPr>
              <a:t>関係性がある時の具体例</a:t>
            </a:r>
            <a:endParaRPr lang="en-US" altLang="ja-JP" sz="4400" dirty="0">
              <a:solidFill>
                <a:srgbClr val="FF0000"/>
              </a:solidFill>
            </a:endParaRPr>
          </a:p>
          <a:p>
            <a:endParaRPr kumimoji="1" lang="ja-JP" altLang="en-US" dirty="0"/>
          </a:p>
        </p:txBody>
      </p:sp>
      <p:sp>
        <p:nvSpPr>
          <p:cNvPr id="18" name="テキスト ボックス 17"/>
          <p:cNvSpPr txBox="1"/>
          <p:nvPr/>
        </p:nvSpPr>
        <p:spPr>
          <a:xfrm>
            <a:off x="17576295" y="8085781"/>
            <a:ext cx="3731534" cy="2062103"/>
          </a:xfrm>
          <a:prstGeom prst="rect">
            <a:avLst/>
          </a:prstGeom>
          <a:noFill/>
        </p:spPr>
        <p:txBody>
          <a:bodyPr wrap="none" rtlCol="0">
            <a:spAutoFit/>
          </a:bodyPr>
          <a:lstStyle/>
          <a:p>
            <a:r>
              <a:rPr lang="ja-JP" altLang="en-US" sz="3200" dirty="0"/>
              <a:t>こ</a:t>
            </a:r>
            <a:r>
              <a:rPr kumimoji="1" lang="ja-JP" altLang="en-US" sz="3200" dirty="0"/>
              <a:t>のツイートを</a:t>
            </a:r>
            <a:endParaRPr kumimoji="1" lang="en-US" altLang="ja-JP" sz="3200" dirty="0"/>
          </a:p>
          <a:p>
            <a:r>
              <a:rPr kumimoji="1" lang="en-US" altLang="ja-JP" sz="3200" dirty="0" err="1"/>
              <a:t>PokemonGO</a:t>
            </a:r>
            <a:r>
              <a:rPr kumimoji="1" lang="ja-JP" altLang="en-US" sz="3200" dirty="0"/>
              <a:t>をプレー</a:t>
            </a:r>
            <a:endParaRPr kumimoji="1" lang="en-US" altLang="ja-JP" sz="3200" dirty="0"/>
          </a:p>
          <a:p>
            <a:r>
              <a:rPr kumimoji="1" lang="ja-JP" altLang="en-US" sz="3200" dirty="0"/>
              <a:t>しているユーザーが</a:t>
            </a:r>
            <a:endParaRPr kumimoji="1" lang="en-US" altLang="ja-JP" sz="3200" dirty="0"/>
          </a:p>
          <a:p>
            <a:r>
              <a:rPr kumimoji="1" lang="ja-JP" altLang="en-US" sz="3200" dirty="0"/>
              <a:t>リツイート</a:t>
            </a:r>
          </a:p>
        </p:txBody>
      </p:sp>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2564</TotalTime>
  <Words>427</Words>
  <Application>Microsoft Office PowerPoint</Application>
  <PresentationFormat>ユーザー設定</PresentationFormat>
  <Paragraphs>43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iwahashi</cp:lastModifiedBy>
  <cp:revision>145</cp:revision>
  <cp:lastPrinted>2015-12-16T19:36:49Z</cp:lastPrinted>
  <dcterms:created xsi:type="dcterms:W3CDTF">2012-09-17T17:26:59Z</dcterms:created>
  <dcterms:modified xsi:type="dcterms:W3CDTF">2016-12-14T02:25:36Z</dcterms:modified>
</cp:coreProperties>
</file>