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橋瑠伊" initials="岩橋瑠伊" lastIdx="1" clrIdx="0">
    <p:extLst>
      <p:ext uri="{19B8F6BF-5375-455C-9EA6-DF929625EA0E}">
        <p15:presenceInfo xmlns:p15="http://schemas.microsoft.com/office/powerpoint/2012/main" userId="76a018d0607038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>
      <p:cViewPr varScale="1">
        <p:scale>
          <a:sx n="27" d="100"/>
          <a:sy n="27" d="100"/>
        </p:scale>
        <p:origin x="3042" y="19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373228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SNS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においてデマを拡散するユーザの特徴抽出</a:t>
            </a:r>
            <a:endParaRPr lang="en-US" altLang="ja-JP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118" y="140982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>
                <a:latin typeface="+mn-ea"/>
              </a:rPr>
              <a:t>PM</a:t>
            </a:r>
            <a:r>
              <a:rPr lang="ja-JP" altLang="en-US" sz="5400" b="1" dirty="0">
                <a:latin typeface="+mn-ea"/>
              </a:rPr>
              <a:t>コース　矢吹研究室　</a:t>
            </a:r>
            <a:r>
              <a:rPr lang="en-US" altLang="ja-JP" sz="5400" b="1" dirty="0">
                <a:latin typeface="+mn-ea"/>
              </a:rPr>
              <a:t>1442014</a:t>
            </a:r>
            <a:r>
              <a:rPr lang="ja-JP" altLang="en-US" sz="5400" b="1" dirty="0">
                <a:latin typeface="+mn-ea"/>
              </a:rPr>
              <a:t>　岩橋瑠伊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414" y="2472214"/>
            <a:ext cx="1759899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414" y="9774134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48060" y="10894363"/>
            <a:ext cx="20253552" cy="21481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12039366" y="2586744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9109" y="11013930"/>
            <a:ext cx="20122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デマツイートをリツイートするユーザと，それ以外のユーザの</a:t>
            </a:r>
            <a:r>
              <a:rPr lang="en-US" altLang="ja-JP" sz="4400" dirty="0"/>
              <a:t>Twitter</a:t>
            </a:r>
            <a:r>
              <a:rPr lang="ja-JP" altLang="en-US" sz="4400" dirty="0"/>
              <a:t>の使い方に違い</a:t>
            </a:r>
            <a:endParaRPr lang="en-US" altLang="ja-JP" sz="4400" dirty="0"/>
          </a:p>
          <a:p>
            <a:r>
              <a:rPr lang="ja-JP" altLang="en-US" sz="4400" dirty="0"/>
              <a:t>を見つける．</a:t>
            </a:r>
            <a:endParaRPr lang="en-US" altLang="ja-JP" sz="4400" dirty="0"/>
          </a:p>
          <a:p>
            <a:r>
              <a:rPr lang="ja-JP" altLang="en-US" sz="4400" dirty="0"/>
              <a:t>違いからデマツイートをリツイートするユーザなのかを判別できるようにする．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0413" y="13270756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33565" y="14441647"/>
            <a:ext cx="20341199" cy="5050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0412" y="1973880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現在の進捗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561153" y="20873332"/>
            <a:ext cx="20319397" cy="5096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425" y="2620216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今後の計画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451425" y="27418953"/>
            <a:ext cx="20151353" cy="1918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3" y="6318731"/>
            <a:ext cx="1976928" cy="19547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9" y="2472214"/>
            <a:ext cx="2064623" cy="206462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92724" y="4388531"/>
            <a:ext cx="5032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accent6"/>
                </a:solidFill>
              </a:rPr>
              <a:t>デマ</a:t>
            </a:r>
            <a:r>
              <a:rPr kumimoji="1" lang="ja-JP" altLang="en-US" sz="4400" dirty="0">
                <a:solidFill>
                  <a:schemeClr val="accent6"/>
                </a:solidFill>
              </a:rPr>
              <a:t>ツイート</a:t>
            </a:r>
          </a:p>
        </p:txBody>
      </p:sp>
      <p:sp>
        <p:nvSpPr>
          <p:cNvPr id="13" name="上矢印 12"/>
          <p:cNvSpPr/>
          <p:nvPr/>
        </p:nvSpPr>
        <p:spPr>
          <a:xfrm>
            <a:off x="2596020" y="5077741"/>
            <a:ext cx="951606" cy="1104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8564" y="8226098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/>
                </a:solidFill>
              </a:rPr>
              <a:t>デマツイートをリツイートしたユーザ群</a:t>
            </a:r>
          </a:p>
        </p:txBody>
      </p:sp>
      <p:sp>
        <p:nvSpPr>
          <p:cNvPr id="7" name="減算 6"/>
          <p:cNvSpPr/>
          <p:nvPr/>
        </p:nvSpPr>
        <p:spPr>
          <a:xfrm>
            <a:off x="3610323" y="5985524"/>
            <a:ext cx="5489857" cy="27119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6336795"/>
            <a:ext cx="1937377" cy="20592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37151" y="2626817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rgbClr val="FF0000"/>
                </a:solidFill>
              </a:rPr>
              <a:t>Twitter</a:t>
            </a:r>
            <a:r>
              <a:rPr lang="ja-JP" altLang="en-US" sz="4800" dirty="0">
                <a:solidFill>
                  <a:srgbClr val="FF0000"/>
                </a:solidFill>
              </a:rPr>
              <a:t>の使い方に違いがあるのではないか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DF20A1-3714-47CA-888A-15A2519BF1FF}"/>
              </a:ext>
            </a:extLst>
          </p:cNvPr>
          <p:cNvSpPr txBox="1"/>
          <p:nvPr/>
        </p:nvSpPr>
        <p:spPr>
          <a:xfrm>
            <a:off x="7017040" y="8304830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/>
                </a:solidFill>
              </a:rPr>
              <a:t>デマをリツイートしないユーザ群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90D867A-B869-4CFF-BB00-C63AECD2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4" y="6441384"/>
            <a:ext cx="1976928" cy="1954778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3B0ACAAB-B5E7-4AC9-9E9D-5EAC469C33AB}"/>
              </a:ext>
            </a:extLst>
          </p:cNvPr>
          <p:cNvSpPr/>
          <p:nvPr/>
        </p:nvSpPr>
        <p:spPr>
          <a:xfrm>
            <a:off x="15609755" y="4329124"/>
            <a:ext cx="1368152" cy="2157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54">
            <a:extLst>
              <a:ext uri="{FF2B5EF4-FFF2-40B4-BE49-F238E27FC236}">
                <a16:creationId xmlns:a16="http://schemas.microsoft.com/office/drawing/2014/main" id="{607E1E78-7ED5-40CB-8DAD-D0DED18CE352}"/>
              </a:ext>
            </a:extLst>
          </p:cNvPr>
          <p:cNvSpPr/>
          <p:nvPr/>
        </p:nvSpPr>
        <p:spPr>
          <a:xfrm>
            <a:off x="12039366" y="6512056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C75CE-3DE8-40CA-A314-4A7782D2159F}"/>
              </a:ext>
            </a:extLst>
          </p:cNvPr>
          <p:cNvSpPr txBox="1"/>
          <p:nvPr/>
        </p:nvSpPr>
        <p:spPr>
          <a:xfrm>
            <a:off x="12137151" y="6552129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</a:rPr>
              <a:t>違いからデマをリツイートするユーザを判別できるようにする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6FE5AB80-6581-42AD-A0EF-E09E6AC78A9E}"/>
              </a:ext>
            </a:extLst>
          </p:cNvPr>
          <p:cNvSpPr/>
          <p:nvPr/>
        </p:nvSpPr>
        <p:spPr>
          <a:xfrm rot="16200000" flipV="1">
            <a:off x="7068411" y="1424333"/>
            <a:ext cx="3585630" cy="6142997"/>
          </a:xfrm>
          <a:prstGeom prst="bentUpArrow">
            <a:avLst>
              <a:gd name="adj1" fmla="val 25000"/>
              <a:gd name="adj2" fmla="val 18292"/>
              <a:gd name="adj3" fmla="val 2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BCA80-433A-4632-8CEC-6F93B11B4244}"/>
              </a:ext>
            </a:extLst>
          </p:cNvPr>
          <p:cNvSpPr txBox="1"/>
          <p:nvPr/>
        </p:nvSpPr>
        <p:spPr>
          <a:xfrm flipH="1">
            <a:off x="679108" y="14630193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人をランダムサンプリングする．</a:t>
            </a:r>
            <a:endParaRPr lang="en-US" altLang="ja-JP" sz="4400" dirty="0"/>
          </a:p>
          <a:p>
            <a:r>
              <a:rPr lang="en-US" altLang="ja-JP" sz="4400" dirty="0"/>
              <a:t>2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人を取得する．</a:t>
            </a:r>
            <a:endParaRPr lang="en-US" altLang="ja-JP" sz="4400" dirty="0"/>
          </a:p>
          <a:p>
            <a:r>
              <a:rPr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を用いて集めた各ユーザの最新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ツイートに含まれるリツイートの数</a:t>
            </a:r>
            <a:endParaRPr lang="en-US" altLang="ja-JP" sz="4400" dirty="0"/>
          </a:p>
          <a:p>
            <a:r>
              <a:rPr lang="ja-JP" altLang="en-US" sz="4400" dirty="0"/>
              <a:t>　　を調べて，平均を計算する．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kumimoji="1"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人とデマツイートをリツイートしたユーザ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</a:t>
            </a:r>
            <a:endParaRPr lang="en-US" altLang="ja-JP" sz="4400" dirty="0"/>
          </a:p>
          <a:p>
            <a:r>
              <a:rPr lang="ja-JP" altLang="en-US" sz="4400" dirty="0"/>
              <a:t>　　に含まれるリツイートの数の平均の差が，偶然的な誤差の範囲にあるものかどう</a:t>
            </a:r>
            <a:endParaRPr lang="en-US" altLang="ja-JP" sz="4400" dirty="0"/>
          </a:p>
          <a:p>
            <a:r>
              <a:rPr lang="ja-JP" altLang="en-US" sz="4400" dirty="0"/>
              <a:t>　　</a:t>
            </a:r>
            <a:r>
              <a:rPr lang="ja-JP" altLang="en-US" sz="4400" dirty="0" err="1"/>
              <a:t>かを</a:t>
            </a:r>
            <a:r>
              <a:rPr lang="ja-JP" altLang="en-US" sz="4400" dirty="0"/>
              <a:t>判断する為に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検定を行う．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21EDC2-5A3C-4016-ADB0-5C23C9AA5E0C}"/>
              </a:ext>
            </a:extLst>
          </p:cNvPr>
          <p:cNvSpPr txBox="1"/>
          <p:nvPr/>
        </p:nvSpPr>
        <p:spPr>
          <a:xfrm>
            <a:off x="679108" y="21019949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人をランダムサンプリングした．</a:t>
            </a:r>
            <a:endParaRPr lang="en-US" altLang="ja-JP" sz="4400" dirty="0"/>
          </a:p>
          <a:p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</a:t>
            </a:r>
            <a:r>
              <a:rPr lang="en-US" altLang="ja-JP" sz="4400" dirty="0"/>
              <a:t>3</a:t>
            </a:r>
            <a:r>
              <a:rPr lang="ja-JP" altLang="en-US" sz="4400" dirty="0" err="1"/>
              <a:t>つの</a:t>
            </a:r>
            <a:r>
              <a:rPr lang="ja-JP" altLang="en-US" sz="4400" dirty="0"/>
              <a:t>デマツイートからそれぞれ</a:t>
            </a:r>
            <a:r>
              <a:rPr lang="en-US" altLang="ja-JP" sz="4400" dirty="0"/>
              <a:t>50</a:t>
            </a:r>
            <a:r>
              <a:rPr lang="ja-JP" altLang="en-US" sz="4400" dirty="0"/>
              <a:t>人のリツイートユーザを得</a:t>
            </a:r>
            <a:endParaRPr lang="en-US" altLang="ja-JP" sz="4400" dirty="0"/>
          </a:p>
          <a:p>
            <a:r>
              <a:rPr lang="ja-JP" altLang="en-US" sz="4400" dirty="0"/>
              <a:t>　　した．</a:t>
            </a:r>
            <a:endParaRPr lang="en-US" altLang="ja-JP" sz="4400" dirty="0"/>
          </a:p>
          <a:p>
            <a:r>
              <a:rPr kumimoji="1"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人の平均リツイート数は</a:t>
            </a:r>
            <a:r>
              <a:rPr lang="en-US" altLang="ja-JP" sz="4400" dirty="0"/>
              <a:t>20.04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は</a:t>
            </a:r>
            <a:r>
              <a:rPr lang="en-US" altLang="ja-JP" sz="4400" dirty="0"/>
              <a:t>56.68</a:t>
            </a:r>
            <a:r>
              <a:rPr lang="ja-JP" altLang="en-US" sz="4400" dirty="0"/>
              <a:t>人，デ</a:t>
            </a:r>
            <a:endParaRPr lang="en-US" altLang="ja-JP" sz="4400" dirty="0"/>
          </a:p>
          <a:p>
            <a:r>
              <a:rPr lang="ja-JP" altLang="en-US" sz="4400" dirty="0"/>
              <a:t>　　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は</a:t>
            </a:r>
            <a:r>
              <a:rPr lang="en-US" altLang="ja-JP" sz="4400" dirty="0"/>
              <a:t>62.64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は</a:t>
            </a:r>
            <a:r>
              <a:rPr lang="en-US" altLang="ja-JP" sz="4400" dirty="0"/>
              <a:t>58.46</a:t>
            </a:r>
            <a:r>
              <a:rPr lang="ja-JP" altLang="en-US" sz="4400" dirty="0"/>
              <a:t>人となった．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と日</a:t>
            </a:r>
            <a:endParaRPr lang="en-US" altLang="ja-JP" sz="4400" dirty="0"/>
          </a:p>
          <a:p>
            <a:r>
              <a:rPr lang="ja-JP" altLang="en-US" sz="4400" dirty="0"/>
              <a:t>　　本人ユーザのそれぞれ</a:t>
            </a:r>
            <a:r>
              <a:rPr lang="en-US" altLang="ja-JP" sz="4400" dirty="0"/>
              <a:t>3</a:t>
            </a:r>
            <a:r>
              <a:rPr lang="ja-JP" altLang="en-US" sz="4400" dirty="0"/>
              <a:t>組で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検定を行った結果，全て有意差が確認できた．</a:t>
            </a:r>
            <a:endParaRPr kumimoji="1" lang="en-US" altLang="ja-JP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4D045-B0C6-44FF-BA26-07D936F302CA}"/>
              </a:ext>
            </a:extLst>
          </p:cNvPr>
          <p:cNvSpPr txBox="1"/>
          <p:nvPr/>
        </p:nvSpPr>
        <p:spPr>
          <a:xfrm>
            <a:off x="679108" y="27654755"/>
            <a:ext cx="22684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データ量が少ないのでデータ量をさらに増やすために新しいデマツイートを発見し分</a:t>
            </a:r>
            <a:endParaRPr lang="en-US" altLang="ja-JP" sz="4400" dirty="0"/>
          </a:p>
          <a:p>
            <a:r>
              <a:rPr lang="ja-JP" altLang="en-US" sz="4400" dirty="0"/>
              <a:t>析を行う．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190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岩橋瑠伊</dc:creator>
  <cp:lastModifiedBy>R</cp:lastModifiedBy>
  <cp:revision>156</cp:revision>
  <cp:lastPrinted>2015-12-16T19:36:49Z</cp:lastPrinted>
  <dcterms:created xsi:type="dcterms:W3CDTF">2012-09-17T17:26:59Z</dcterms:created>
  <dcterms:modified xsi:type="dcterms:W3CDTF">2017-10-08T15:24:23Z</dcterms:modified>
</cp:coreProperties>
</file>