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  <a:srgbClr val="00D7D2"/>
    <a:srgbClr val="339966"/>
    <a:srgbClr val="009999"/>
    <a:srgbClr val="00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3" d="100"/>
          <a:sy n="23" d="100"/>
        </p:scale>
        <p:origin x="66" y="35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8" y="4515882"/>
            <a:ext cx="21752956" cy="7208812"/>
          </a:xfrm>
          <a:prstGeom prst="rect">
            <a:avLst/>
          </a:prstGeom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エージェント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と実行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2682" y="19307540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狼知能プロジェクトから提供されている人狼サーバーを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起動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26503" y="15341837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　完全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情報ゲームでは扱われていなかった多数の問題を解決する。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0" y="45158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0" y="14228939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84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117</cp:revision>
  <cp:lastPrinted>2015-12-16T23:11:53Z</cp:lastPrinted>
  <dcterms:created xsi:type="dcterms:W3CDTF">2012-09-17T17:26:59Z</dcterms:created>
  <dcterms:modified xsi:type="dcterms:W3CDTF">2015-12-16T23:22:42Z</dcterms:modified>
</cp:coreProperties>
</file>