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4" r:id="rId1"/>
  </p:sldMasterIdLst>
  <p:sldIdLst>
    <p:sldId id="258" r:id="rId2"/>
  </p:sldIdLst>
  <p:sldSz cx="21386800" cy="30279975"/>
  <p:notesSz cx="6858000" cy="9144000"/>
  <p:defaultTextStyle>
    <a:defPPr>
      <a:defRPr lang="ja-JP"/>
    </a:defPPr>
    <a:lvl1pPr marL="0" algn="l" defTabSz="3055193" rtl="0" eaLnBrk="1" latinLnBrk="0" hangingPunct="1">
      <a:defRPr kumimoji="1" sz="6000" kern="1200">
        <a:solidFill>
          <a:schemeClr val="tx1"/>
        </a:solidFill>
        <a:latin typeface="+mn-lt"/>
        <a:ea typeface="+mn-ea"/>
        <a:cs typeface="+mn-cs"/>
      </a:defRPr>
    </a:lvl1pPr>
    <a:lvl2pPr marL="1527597" algn="l" defTabSz="3055193" rtl="0" eaLnBrk="1" latinLnBrk="0" hangingPunct="1">
      <a:defRPr kumimoji="1" sz="6000" kern="1200">
        <a:solidFill>
          <a:schemeClr val="tx1"/>
        </a:solidFill>
        <a:latin typeface="+mn-lt"/>
        <a:ea typeface="+mn-ea"/>
        <a:cs typeface="+mn-cs"/>
      </a:defRPr>
    </a:lvl2pPr>
    <a:lvl3pPr marL="3055193" algn="l" defTabSz="3055193" rtl="0" eaLnBrk="1" latinLnBrk="0" hangingPunct="1">
      <a:defRPr kumimoji="1" sz="6000" kern="1200">
        <a:solidFill>
          <a:schemeClr val="tx1"/>
        </a:solidFill>
        <a:latin typeface="+mn-lt"/>
        <a:ea typeface="+mn-ea"/>
        <a:cs typeface="+mn-cs"/>
      </a:defRPr>
    </a:lvl3pPr>
    <a:lvl4pPr marL="4582790" algn="l" defTabSz="3055193" rtl="0" eaLnBrk="1" latinLnBrk="0" hangingPunct="1">
      <a:defRPr kumimoji="1" sz="6000" kern="1200">
        <a:solidFill>
          <a:schemeClr val="tx1"/>
        </a:solidFill>
        <a:latin typeface="+mn-lt"/>
        <a:ea typeface="+mn-ea"/>
        <a:cs typeface="+mn-cs"/>
      </a:defRPr>
    </a:lvl4pPr>
    <a:lvl5pPr marL="6110387" algn="l" defTabSz="3055193" rtl="0" eaLnBrk="1" latinLnBrk="0" hangingPunct="1">
      <a:defRPr kumimoji="1" sz="6000" kern="1200">
        <a:solidFill>
          <a:schemeClr val="tx1"/>
        </a:solidFill>
        <a:latin typeface="+mn-lt"/>
        <a:ea typeface="+mn-ea"/>
        <a:cs typeface="+mn-cs"/>
      </a:defRPr>
    </a:lvl5pPr>
    <a:lvl6pPr marL="7637983" algn="l" defTabSz="3055193" rtl="0" eaLnBrk="1" latinLnBrk="0" hangingPunct="1">
      <a:defRPr kumimoji="1" sz="6000" kern="1200">
        <a:solidFill>
          <a:schemeClr val="tx1"/>
        </a:solidFill>
        <a:latin typeface="+mn-lt"/>
        <a:ea typeface="+mn-ea"/>
        <a:cs typeface="+mn-cs"/>
      </a:defRPr>
    </a:lvl6pPr>
    <a:lvl7pPr marL="9165580" algn="l" defTabSz="3055193" rtl="0" eaLnBrk="1" latinLnBrk="0" hangingPunct="1">
      <a:defRPr kumimoji="1" sz="6000" kern="1200">
        <a:solidFill>
          <a:schemeClr val="tx1"/>
        </a:solidFill>
        <a:latin typeface="+mn-lt"/>
        <a:ea typeface="+mn-ea"/>
        <a:cs typeface="+mn-cs"/>
      </a:defRPr>
    </a:lvl7pPr>
    <a:lvl8pPr marL="10693176" algn="l" defTabSz="3055193" rtl="0" eaLnBrk="1" latinLnBrk="0" hangingPunct="1">
      <a:defRPr kumimoji="1" sz="6000" kern="1200">
        <a:solidFill>
          <a:schemeClr val="tx1"/>
        </a:solidFill>
        <a:latin typeface="+mn-lt"/>
        <a:ea typeface="+mn-ea"/>
        <a:cs typeface="+mn-cs"/>
      </a:defRPr>
    </a:lvl8pPr>
    <a:lvl9pPr marL="12220773" algn="l" defTabSz="3055193" rtl="0" eaLnBrk="1" latinLnBrk="0" hangingPunct="1">
      <a:defRPr kumimoji="1" sz="6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C8E757"/>
    <a:srgbClr val="FFFF66"/>
    <a:srgbClr val="FFCCCC"/>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0" d="100"/>
          <a:sy n="40" d="100"/>
        </p:scale>
        <p:origin x="984" y="-3701"/>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6" name="Group 15"/>
          <p:cNvGrpSpPr/>
          <p:nvPr/>
        </p:nvGrpSpPr>
        <p:grpSpPr>
          <a:xfrm>
            <a:off x="10138928" y="5165570"/>
            <a:ext cx="11261364" cy="22049023"/>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1247564" y="2355111"/>
            <a:ext cx="14395190" cy="13794215"/>
          </a:xfrm>
        </p:spPr>
        <p:txBody>
          <a:bodyPr anchor="b">
            <a:normAutofit/>
          </a:bodyPr>
          <a:lstStyle>
            <a:lvl1pPr algn="l">
              <a:defRPr sz="10291">
                <a:effectLst/>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247563" y="16971745"/>
            <a:ext cx="11587440" cy="8448484"/>
          </a:xfrm>
        </p:spPr>
        <p:txBody>
          <a:bodyPr anchor="t">
            <a:normAutofit/>
          </a:bodyPr>
          <a:lstStyle>
            <a:lvl1pPr marL="0" indent="0" algn="l">
              <a:buNone/>
              <a:defRPr sz="4678">
                <a:solidFill>
                  <a:schemeClr val="bg2">
                    <a:lumMod val="75000"/>
                  </a:schemeClr>
                </a:solidFill>
              </a:defRPr>
            </a:lvl1pPr>
            <a:lvl2pPr marL="1069345" indent="0" algn="ctr">
              <a:buNone/>
              <a:defRPr>
                <a:solidFill>
                  <a:schemeClr val="tx1">
                    <a:tint val="75000"/>
                  </a:schemeClr>
                </a:solidFill>
              </a:defRPr>
            </a:lvl2pPr>
            <a:lvl3pPr marL="2138690" indent="0" algn="ctr">
              <a:buNone/>
              <a:defRPr>
                <a:solidFill>
                  <a:schemeClr val="tx1">
                    <a:tint val="75000"/>
                  </a:schemeClr>
                </a:solidFill>
              </a:defRPr>
            </a:lvl3pPr>
            <a:lvl4pPr marL="3208035" indent="0" algn="ctr">
              <a:buNone/>
              <a:defRPr>
                <a:solidFill>
                  <a:schemeClr val="tx1">
                    <a:tint val="75000"/>
                  </a:schemeClr>
                </a:solidFill>
              </a:defRPr>
            </a:lvl4pPr>
            <a:lvl5pPr marL="4277380" indent="0" algn="ctr">
              <a:buNone/>
              <a:defRPr>
                <a:solidFill>
                  <a:schemeClr val="tx1">
                    <a:tint val="75000"/>
                  </a:schemeClr>
                </a:solidFill>
              </a:defRPr>
            </a:lvl5pPr>
            <a:lvl6pPr marL="5346725" indent="0" algn="ctr">
              <a:buNone/>
              <a:defRPr>
                <a:solidFill>
                  <a:schemeClr val="tx1">
                    <a:tint val="75000"/>
                  </a:schemeClr>
                </a:solidFill>
              </a:defRPr>
            </a:lvl6pPr>
            <a:lvl7pPr marL="6416070" indent="0" algn="ctr">
              <a:buNone/>
              <a:defRPr>
                <a:solidFill>
                  <a:schemeClr val="tx1">
                    <a:tint val="75000"/>
                  </a:schemeClr>
                </a:solidFill>
              </a:defRPr>
            </a:lvl7pPr>
            <a:lvl8pPr marL="7485416" indent="0" algn="ctr">
              <a:buNone/>
              <a:defRPr>
                <a:solidFill>
                  <a:schemeClr val="tx1">
                    <a:tint val="75000"/>
                  </a:schemeClr>
                </a:solidFill>
              </a:defRPr>
            </a:lvl8pPr>
            <a:lvl9pPr marL="8554761"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2014/12/18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1227834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247564" y="19850206"/>
            <a:ext cx="15331106" cy="6728883"/>
          </a:xfrm>
        </p:spPr>
        <p:txBody>
          <a:bodyPr/>
          <a:lstStyle/>
          <a:p>
            <a:r>
              <a:rPr lang="ja-JP" altLang="en-US" smtClean="0"/>
              <a:t>マスター タイトルの書式設定</a:t>
            </a:r>
            <a:endParaRPr lang="en-US" dirty="0"/>
          </a:p>
        </p:txBody>
      </p:sp>
      <p:sp>
        <p:nvSpPr>
          <p:cNvPr id="6" name="Picture Placeholder 2"/>
          <p:cNvSpPr>
            <a:spLocks noGrp="1" noChangeAspect="1"/>
          </p:cNvSpPr>
          <p:nvPr>
            <p:ph type="pic" idx="13"/>
          </p:nvPr>
        </p:nvSpPr>
        <p:spPr>
          <a:xfrm>
            <a:off x="1247564" y="2355109"/>
            <a:ext cx="18891673" cy="13794211"/>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3742"/>
            </a:lvl1pPr>
            <a:lvl2pPr marL="1069345" indent="0">
              <a:buNone/>
              <a:defRPr sz="3742"/>
            </a:lvl2pPr>
            <a:lvl3pPr marL="2138690" indent="0">
              <a:buNone/>
              <a:defRPr sz="3742"/>
            </a:lvl3pPr>
            <a:lvl4pPr marL="3208035" indent="0">
              <a:buNone/>
              <a:defRPr sz="3742"/>
            </a:lvl4pPr>
            <a:lvl5pPr marL="4277380" indent="0">
              <a:buNone/>
              <a:defRPr sz="3742"/>
            </a:lvl5pPr>
            <a:lvl6pPr marL="5346725" indent="0">
              <a:buNone/>
              <a:defRPr sz="3742"/>
            </a:lvl6pPr>
            <a:lvl7pPr marL="6416070" indent="0">
              <a:buNone/>
              <a:defRPr sz="3742"/>
            </a:lvl7pPr>
            <a:lvl8pPr marL="7485416" indent="0">
              <a:buNone/>
              <a:defRPr sz="3742"/>
            </a:lvl8pPr>
            <a:lvl9pPr marL="8554761" indent="0">
              <a:buNone/>
              <a:defRPr sz="3742"/>
            </a:lvl9pPr>
          </a:lstStyle>
          <a:p>
            <a:r>
              <a:rPr lang="ja-JP" altLang="en-US" smtClean="0"/>
              <a:t>図を追加</a:t>
            </a:r>
            <a:endParaRPr lang="en-US" dirty="0"/>
          </a:p>
        </p:txBody>
      </p:sp>
      <p:sp>
        <p:nvSpPr>
          <p:cNvPr id="9" name="Text Placeholder 9"/>
          <p:cNvSpPr>
            <a:spLocks noGrp="1"/>
          </p:cNvSpPr>
          <p:nvPr>
            <p:ph type="body" sz="quarter" idx="14"/>
          </p:nvPr>
        </p:nvSpPr>
        <p:spPr>
          <a:xfrm>
            <a:off x="1782238" y="16971741"/>
            <a:ext cx="17030227" cy="2018665"/>
          </a:xfrm>
        </p:spPr>
        <p:txBody>
          <a:bodyPr anchor="t">
            <a:normAutofit/>
          </a:bodyPr>
          <a:lstStyle>
            <a:lvl1pPr marL="0" indent="0">
              <a:buFontTx/>
              <a:buNone/>
              <a:defRPr sz="3742"/>
            </a:lvl1pPr>
            <a:lvl2pPr marL="1069345" indent="0">
              <a:buFontTx/>
              <a:buNone/>
              <a:defRPr/>
            </a:lvl2pPr>
            <a:lvl3pPr marL="2138690" indent="0">
              <a:buFontTx/>
              <a:buNone/>
              <a:defRPr/>
            </a:lvl3pPr>
            <a:lvl4pPr marL="3208035" indent="0">
              <a:buFontTx/>
              <a:buNone/>
              <a:defRPr/>
            </a:lvl4pPr>
            <a:lvl5pPr marL="4277380" indent="0">
              <a:buFontTx/>
              <a:buNone/>
              <a:defRPr/>
            </a:lvl5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4ADE0E56-B02A-4EE7-B89E-44845DFFCF82}" type="datetimeFigureOut">
              <a:rPr kumimoji="1" lang="ja-JP" altLang="en-US" smtClean="0"/>
              <a:t>2014/12/18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108376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247564" y="2355109"/>
            <a:ext cx="18891673" cy="12784878"/>
          </a:xfrm>
        </p:spPr>
        <p:txBody>
          <a:bodyPr anchor="ctr">
            <a:normAutofit/>
          </a:bodyPr>
          <a:lstStyle>
            <a:lvl1pPr algn="l">
              <a:defRPr sz="6549"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47563" y="18167985"/>
            <a:ext cx="14930419" cy="8411104"/>
          </a:xfrm>
        </p:spPr>
        <p:txBody>
          <a:bodyPr anchor="ctr">
            <a:normAutofit/>
          </a:bodyPr>
          <a:lstStyle>
            <a:lvl1pPr marL="0" indent="0" algn="l">
              <a:buNone/>
              <a:defRPr sz="4210">
                <a:solidFill>
                  <a:schemeClr val="bg2">
                    <a:lumMod val="75000"/>
                  </a:schemeClr>
                </a:solidFill>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2014/12/18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3358651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002752" y="2355109"/>
            <a:ext cx="16044280" cy="12784878"/>
          </a:xfrm>
        </p:spPr>
        <p:txBody>
          <a:bodyPr anchor="ctr">
            <a:normAutofit/>
          </a:bodyPr>
          <a:lstStyle>
            <a:lvl1pPr algn="l">
              <a:defRPr sz="6549" b="0" cap="all">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2495128" y="15139988"/>
            <a:ext cx="14974659" cy="2130813"/>
          </a:xfrm>
        </p:spPr>
        <p:txBody>
          <a:bodyPr anchor="ctr"/>
          <a:lstStyle>
            <a:lvl1pPr marL="0" indent="0">
              <a:buFontTx/>
              <a:buNone/>
              <a:defRPr/>
            </a:lvl1pPr>
            <a:lvl2pPr marL="1069345" indent="0">
              <a:buFontTx/>
              <a:buNone/>
              <a:defRPr/>
            </a:lvl2pPr>
            <a:lvl3pPr marL="2138690" indent="0">
              <a:buFontTx/>
              <a:buNone/>
              <a:defRPr/>
            </a:lvl3pPr>
            <a:lvl4pPr marL="3208035" indent="0">
              <a:buFontTx/>
              <a:buNone/>
              <a:defRPr/>
            </a:lvl4pPr>
            <a:lvl5pPr marL="427738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1247565" y="18990419"/>
            <a:ext cx="14927633" cy="7588670"/>
          </a:xfrm>
        </p:spPr>
        <p:txBody>
          <a:bodyPr anchor="ctr">
            <a:normAutofit/>
          </a:bodyPr>
          <a:lstStyle>
            <a:lvl1pPr marL="0" indent="0" algn="l">
              <a:buNone/>
              <a:defRPr sz="4678">
                <a:solidFill>
                  <a:schemeClr val="bg2">
                    <a:lumMod val="75000"/>
                  </a:schemeClr>
                </a:solidFill>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2014/12/18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
        <p:nvSpPr>
          <p:cNvPr id="14" name="TextBox 13"/>
          <p:cNvSpPr txBox="1"/>
          <p:nvPr/>
        </p:nvSpPr>
        <p:spPr>
          <a:xfrm>
            <a:off x="534671" y="3137603"/>
            <a:ext cx="1069618" cy="2581948"/>
          </a:xfrm>
          <a:prstGeom prst="rect">
            <a:avLst/>
          </a:prstGeom>
        </p:spPr>
        <p:txBody>
          <a:bodyPr vert="horz" lIns="213868" tIns="106934" rIns="213868" bIns="106934" rtlCol="0" anchor="ctr">
            <a:noAutofit/>
          </a:bodyPr>
          <a:lstStyle/>
          <a:p>
            <a:pPr lvl="0"/>
            <a:r>
              <a:rPr lang="en-US" sz="18711" dirty="0">
                <a:solidFill>
                  <a:schemeClr val="tx1"/>
                </a:solidFill>
                <a:effectLst/>
              </a:rPr>
              <a:t>“</a:t>
            </a:r>
          </a:p>
        </p:txBody>
      </p:sp>
      <p:sp>
        <p:nvSpPr>
          <p:cNvPr id="15" name="TextBox 14"/>
          <p:cNvSpPr txBox="1"/>
          <p:nvPr/>
        </p:nvSpPr>
        <p:spPr>
          <a:xfrm>
            <a:off x="18000558" y="12224143"/>
            <a:ext cx="1069618" cy="2581948"/>
          </a:xfrm>
          <a:prstGeom prst="rect">
            <a:avLst/>
          </a:prstGeom>
        </p:spPr>
        <p:txBody>
          <a:bodyPr vert="horz" lIns="213868" tIns="106934" rIns="213868" bIns="106934" rtlCol="0" anchor="ctr">
            <a:noAutofit/>
          </a:bodyPr>
          <a:lstStyle/>
          <a:p>
            <a:pPr lvl="0" algn="r"/>
            <a:r>
              <a:rPr lang="en-US" sz="18711" dirty="0">
                <a:solidFill>
                  <a:schemeClr val="tx1"/>
                </a:solidFill>
                <a:effectLst/>
              </a:rPr>
              <a:t>”</a:t>
            </a:r>
          </a:p>
        </p:txBody>
      </p:sp>
    </p:spTree>
    <p:extLst>
      <p:ext uri="{BB962C8B-B14F-4D97-AF65-F5344CB8AC3E}">
        <p14:creationId xmlns:p14="http://schemas.microsoft.com/office/powerpoint/2010/main" val="1352818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247565" y="15139987"/>
            <a:ext cx="14927633" cy="7494493"/>
          </a:xfrm>
        </p:spPr>
        <p:txBody>
          <a:bodyPr anchor="b">
            <a:normAutofit/>
          </a:bodyPr>
          <a:lstStyle>
            <a:lvl1pPr algn="l">
              <a:defRPr sz="6549"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47563" y="22663535"/>
            <a:ext cx="14930419" cy="3915552"/>
          </a:xfrm>
        </p:spPr>
        <p:txBody>
          <a:bodyPr anchor="t">
            <a:normAutofit/>
          </a:bodyPr>
          <a:lstStyle>
            <a:lvl1pPr marL="0" indent="0" algn="l">
              <a:buNone/>
              <a:defRPr sz="4210">
                <a:solidFill>
                  <a:schemeClr val="bg2">
                    <a:lumMod val="75000"/>
                  </a:schemeClr>
                </a:solidFill>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2014/12/18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2666925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2002753" y="2355109"/>
            <a:ext cx="16044277" cy="12784878"/>
          </a:xfrm>
        </p:spPr>
        <p:txBody>
          <a:bodyPr anchor="ctr">
            <a:normAutofit/>
          </a:bodyPr>
          <a:lstStyle>
            <a:lvl1pPr algn="l">
              <a:defRPr sz="6549" b="0" cap="all">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247565" y="17158653"/>
            <a:ext cx="14927633" cy="4635450"/>
          </a:xfrm>
        </p:spPr>
        <p:txBody>
          <a:bodyPr vert="horz" lIns="91440" tIns="45720" rIns="91440" bIns="45720" rtlCol="0" anchor="b">
            <a:normAutofit/>
          </a:bodyPr>
          <a:lstStyle>
            <a:lvl1pPr>
              <a:buNone/>
              <a:defRPr lang="en-US" sz="4678" b="0" cap="all"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1247563" y="21868871"/>
            <a:ext cx="14927631" cy="4710218"/>
          </a:xfrm>
        </p:spPr>
        <p:txBody>
          <a:bodyPr anchor="t">
            <a:normAutofit/>
          </a:bodyPr>
          <a:lstStyle>
            <a:lvl1pPr marL="0" indent="0" algn="l">
              <a:buNone/>
              <a:defRPr sz="4210">
                <a:solidFill>
                  <a:schemeClr val="bg2">
                    <a:lumMod val="75000"/>
                  </a:schemeClr>
                </a:solidFill>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2014/12/18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
        <p:nvSpPr>
          <p:cNvPr id="14" name="TextBox 13"/>
          <p:cNvSpPr txBox="1"/>
          <p:nvPr/>
        </p:nvSpPr>
        <p:spPr>
          <a:xfrm>
            <a:off x="534671" y="3137603"/>
            <a:ext cx="1069618" cy="2581948"/>
          </a:xfrm>
          <a:prstGeom prst="rect">
            <a:avLst/>
          </a:prstGeom>
        </p:spPr>
        <p:txBody>
          <a:bodyPr vert="horz" lIns="213868" tIns="106934" rIns="213868" bIns="106934" rtlCol="0" anchor="ctr">
            <a:noAutofit/>
          </a:bodyPr>
          <a:lstStyle/>
          <a:p>
            <a:pPr lvl="0"/>
            <a:r>
              <a:rPr lang="en-US" sz="18711" dirty="0">
                <a:solidFill>
                  <a:schemeClr val="tx1"/>
                </a:solidFill>
                <a:effectLst/>
              </a:rPr>
              <a:t>“</a:t>
            </a:r>
          </a:p>
        </p:txBody>
      </p:sp>
      <p:sp>
        <p:nvSpPr>
          <p:cNvPr id="15" name="TextBox 14"/>
          <p:cNvSpPr txBox="1"/>
          <p:nvPr/>
        </p:nvSpPr>
        <p:spPr>
          <a:xfrm>
            <a:off x="18000558" y="12224143"/>
            <a:ext cx="1069618" cy="2581948"/>
          </a:xfrm>
          <a:prstGeom prst="rect">
            <a:avLst/>
          </a:prstGeom>
        </p:spPr>
        <p:txBody>
          <a:bodyPr vert="horz" lIns="213868" tIns="106934" rIns="213868" bIns="106934" rtlCol="0" anchor="ctr">
            <a:noAutofit/>
          </a:bodyPr>
          <a:lstStyle/>
          <a:p>
            <a:pPr lvl="0" algn="r"/>
            <a:r>
              <a:rPr lang="en-US" sz="18711" dirty="0">
                <a:solidFill>
                  <a:schemeClr val="tx1"/>
                </a:solidFill>
                <a:effectLst/>
              </a:rPr>
              <a:t>”</a:t>
            </a:r>
          </a:p>
        </p:txBody>
      </p:sp>
    </p:spTree>
    <p:extLst>
      <p:ext uri="{BB962C8B-B14F-4D97-AF65-F5344CB8AC3E}">
        <p14:creationId xmlns:p14="http://schemas.microsoft.com/office/powerpoint/2010/main" val="3266597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1247563" y="2355109"/>
            <a:ext cx="17601678" cy="12784878"/>
          </a:xfrm>
        </p:spPr>
        <p:txBody>
          <a:bodyPr vert="horz" lIns="91440" tIns="45720" rIns="91440" bIns="45720" rtlCol="0" anchor="ctr">
            <a:normAutofit/>
          </a:bodyPr>
          <a:lstStyle>
            <a:lvl1pPr>
              <a:defRPr lang="en-US" sz="6549" b="0" dirty="0"/>
            </a:lvl1pPr>
          </a:lstStyle>
          <a:p>
            <a:pPr marL="0" lvl="0"/>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247565" y="17345569"/>
            <a:ext cx="14927633" cy="3700886"/>
          </a:xfrm>
        </p:spPr>
        <p:txBody>
          <a:bodyPr vert="horz" lIns="91440" tIns="45720" rIns="91440" bIns="45720" rtlCol="0" anchor="b">
            <a:normAutofit/>
          </a:bodyPr>
          <a:lstStyle>
            <a:lvl1pPr>
              <a:buNone/>
              <a:defRPr lang="en-US" sz="4678" b="0" cap="all"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1247563" y="21046461"/>
            <a:ext cx="14927631" cy="5532630"/>
          </a:xfrm>
        </p:spPr>
        <p:txBody>
          <a:bodyPr anchor="t">
            <a:normAutofit/>
          </a:bodyPr>
          <a:lstStyle>
            <a:lvl1pPr marL="0" indent="0" algn="l">
              <a:buNone/>
              <a:defRPr sz="4210">
                <a:solidFill>
                  <a:schemeClr val="bg2">
                    <a:lumMod val="75000"/>
                  </a:schemeClr>
                </a:solidFill>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2014/12/18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1173144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1247564" y="19850206"/>
            <a:ext cx="15331106" cy="6728883"/>
          </a:xfrm>
        </p:spPr>
        <p:txBody>
          <a:bodyPr>
            <a:normAutofit/>
          </a:bodyPr>
          <a:lstStyle>
            <a:lvl1pPr algn="l">
              <a:defRPr sz="6549"/>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247564" y="2355113"/>
            <a:ext cx="15331106" cy="16635310"/>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2014/12/18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3101554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8094" y="2355109"/>
            <a:ext cx="4781143" cy="19513762"/>
          </a:xfrm>
        </p:spPr>
        <p:txBody>
          <a:bodyPr vert="eaVert">
            <a:normAutofit/>
          </a:bodyPr>
          <a:lstStyle>
            <a:lvl1pPr>
              <a:defRPr sz="6549"/>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247563" y="2355109"/>
            <a:ext cx="13682528" cy="24223980"/>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2014/12/18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3811016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47564" y="19850206"/>
            <a:ext cx="15331106" cy="6728883"/>
          </a:xfrm>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1247564" y="2355109"/>
            <a:ext cx="15331106" cy="16635310"/>
          </a:xfrm>
        </p:spPr>
        <p:txBody>
          <a:bodyPr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2014/12/18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683208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247563" y="8747546"/>
            <a:ext cx="14974661" cy="10242857"/>
          </a:xfrm>
        </p:spPr>
        <p:txBody>
          <a:bodyPr anchor="b">
            <a:normAutofit/>
          </a:bodyPr>
          <a:lstStyle>
            <a:lvl1pPr algn="l">
              <a:defRPr sz="7484"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47564" y="19812824"/>
            <a:ext cx="14974659" cy="6766267"/>
          </a:xfrm>
        </p:spPr>
        <p:txBody>
          <a:bodyPr anchor="t">
            <a:normAutofit/>
          </a:bodyPr>
          <a:lstStyle>
            <a:lvl1pPr marL="0" indent="0" algn="l">
              <a:buNone/>
              <a:defRPr sz="4210">
                <a:solidFill>
                  <a:schemeClr val="bg2">
                    <a:lumMod val="75000"/>
                  </a:schemeClr>
                </a:solidFill>
              </a:defRPr>
            </a:lvl1pPr>
            <a:lvl2pPr marL="1069345" indent="0">
              <a:buNone/>
              <a:defRPr sz="4210">
                <a:solidFill>
                  <a:schemeClr val="tx1">
                    <a:tint val="75000"/>
                  </a:schemeClr>
                </a:solidFill>
              </a:defRPr>
            </a:lvl2pPr>
            <a:lvl3pPr marL="2138690" indent="0">
              <a:buNone/>
              <a:defRPr sz="3742">
                <a:solidFill>
                  <a:schemeClr val="tx1">
                    <a:tint val="75000"/>
                  </a:schemeClr>
                </a:solidFill>
              </a:defRPr>
            </a:lvl3pPr>
            <a:lvl4pPr marL="3208035" indent="0">
              <a:buNone/>
              <a:defRPr sz="3274">
                <a:solidFill>
                  <a:schemeClr val="tx1">
                    <a:tint val="75000"/>
                  </a:schemeClr>
                </a:solidFill>
              </a:defRPr>
            </a:lvl4pPr>
            <a:lvl5pPr marL="4277380" indent="0">
              <a:buNone/>
              <a:defRPr sz="3274">
                <a:solidFill>
                  <a:schemeClr val="tx1">
                    <a:tint val="75000"/>
                  </a:schemeClr>
                </a:solidFill>
              </a:defRPr>
            </a:lvl5pPr>
            <a:lvl6pPr marL="5346725" indent="0">
              <a:buNone/>
              <a:defRPr sz="3274">
                <a:solidFill>
                  <a:schemeClr val="tx1">
                    <a:tint val="75000"/>
                  </a:schemeClr>
                </a:solidFill>
              </a:defRPr>
            </a:lvl6pPr>
            <a:lvl7pPr marL="6416070" indent="0">
              <a:buNone/>
              <a:defRPr sz="3274">
                <a:solidFill>
                  <a:schemeClr val="tx1">
                    <a:tint val="75000"/>
                  </a:schemeClr>
                </a:solidFill>
              </a:defRPr>
            </a:lvl7pPr>
            <a:lvl8pPr marL="7485416" indent="0">
              <a:buNone/>
              <a:defRPr sz="3274">
                <a:solidFill>
                  <a:schemeClr val="tx1">
                    <a:tint val="75000"/>
                  </a:schemeClr>
                </a:solidFill>
              </a:defRPr>
            </a:lvl8pPr>
            <a:lvl9pPr marL="8554761" indent="0">
              <a:buNone/>
              <a:defRPr sz="3274">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ADE0E56-B02A-4EE7-B89E-44845DFFCF82}" type="datetimeFigureOut">
              <a:rPr kumimoji="1" lang="ja-JP" altLang="en-US" smtClean="0"/>
              <a:t>2014/12/18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3376614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47564" y="19850206"/>
            <a:ext cx="15331106" cy="6728883"/>
          </a:xfrm>
        </p:spPr>
        <p:txBody>
          <a:bodyPr>
            <a:normAutofit/>
          </a:bodyPr>
          <a:lstStyle>
            <a:lvl1pPr>
              <a:defRPr sz="7484"/>
            </a:lvl1pPr>
          </a:lstStyle>
          <a:p>
            <a:r>
              <a:rPr lang="ja-JP" altLang="en-US" smtClean="0"/>
              <a:t>マスター タイトルの書式設定</a:t>
            </a:r>
            <a:endParaRPr lang="en-US" dirty="0"/>
          </a:p>
        </p:txBody>
      </p:sp>
      <p:sp>
        <p:nvSpPr>
          <p:cNvPr id="11" name="Content Placeholder 3"/>
          <p:cNvSpPr>
            <a:spLocks noGrp="1"/>
          </p:cNvSpPr>
          <p:nvPr>
            <p:ph sz="half" idx="13"/>
          </p:nvPr>
        </p:nvSpPr>
        <p:spPr>
          <a:xfrm>
            <a:off x="1247564" y="2355112"/>
            <a:ext cx="9238534" cy="16635296"/>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2" name="Content Placeholder 5"/>
          <p:cNvSpPr>
            <a:spLocks noGrp="1"/>
          </p:cNvSpPr>
          <p:nvPr>
            <p:ph sz="quarter" idx="4"/>
          </p:nvPr>
        </p:nvSpPr>
        <p:spPr>
          <a:xfrm>
            <a:off x="10904747" y="2355109"/>
            <a:ext cx="9234490" cy="16597912"/>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ADE0E56-B02A-4EE7-B89E-44845DFFCF82}" type="datetimeFigureOut">
              <a:rPr kumimoji="1" lang="ja-JP" altLang="en-US" smtClean="0"/>
              <a:t>2014/12/18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1871733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47564" y="19850206"/>
            <a:ext cx="15331106" cy="6728883"/>
          </a:xfrm>
        </p:spPr>
        <p:txBody>
          <a:bodyPr>
            <a:normAutofit/>
          </a:bodyPr>
          <a:lstStyle>
            <a:lvl1pPr>
              <a:defRPr sz="7484"/>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782235" y="2355109"/>
            <a:ext cx="8693337" cy="2691553"/>
          </a:xfrm>
        </p:spPr>
        <p:txBody>
          <a:bodyPr anchor="b">
            <a:noAutofit/>
          </a:bodyPr>
          <a:lstStyle>
            <a:lvl1pPr marL="0" indent="0">
              <a:buNone/>
              <a:defRPr sz="5613" b="0" cap="all">
                <a:solidFill>
                  <a:schemeClr val="tx1"/>
                </a:solidFill>
              </a:defRPr>
            </a:lvl1pPr>
            <a:lvl2pPr marL="1069345" indent="0">
              <a:buNone/>
              <a:defRPr sz="4678" b="1"/>
            </a:lvl2pPr>
            <a:lvl3pPr marL="2138690" indent="0">
              <a:buNone/>
              <a:defRPr sz="4210" b="1"/>
            </a:lvl3pPr>
            <a:lvl4pPr marL="3208035" indent="0">
              <a:buNone/>
              <a:defRPr sz="3742" b="1"/>
            </a:lvl4pPr>
            <a:lvl5pPr marL="4277380" indent="0">
              <a:buNone/>
              <a:defRPr sz="3742" b="1"/>
            </a:lvl5pPr>
            <a:lvl6pPr marL="5346725" indent="0">
              <a:buNone/>
              <a:defRPr sz="3742" b="1"/>
            </a:lvl6pPr>
            <a:lvl7pPr marL="6416070" indent="0">
              <a:buNone/>
              <a:defRPr sz="3742" b="1"/>
            </a:lvl7pPr>
            <a:lvl8pPr marL="7485416" indent="0">
              <a:buNone/>
              <a:defRPr sz="3742" b="1"/>
            </a:lvl8pPr>
            <a:lvl9pPr marL="8554761" indent="0">
              <a:buNone/>
              <a:defRPr sz="3742" b="1"/>
            </a:lvl9pPr>
          </a:lstStyle>
          <a:p>
            <a:pPr lvl="0"/>
            <a:r>
              <a:rPr lang="ja-JP" altLang="en-US" smtClean="0"/>
              <a:t>マスター テキストの書式設定</a:t>
            </a:r>
          </a:p>
        </p:txBody>
      </p:sp>
      <p:sp>
        <p:nvSpPr>
          <p:cNvPr id="4" name="Content Placeholder 3"/>
          <p:cNvSpPr>
            <a:spLocks noGrp="1"/>
          </p:cNvSpPr>
          <p:nvPr>
            <p:ph sz="half" idx="2"/>
          </p:nvPr>
        </p:nvSpPr>
        <p:spPr>
          <a:xfrm>
            <a:off x="1247562" y="5046665"/>
            <a:ext cx="9228009" cy="13943743"/>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11355344" y="2502306"/>
            <a:ext cx="8803697" cy="2544357"/>
          </a:xfrm>
        </p:spPr>
        <p:txBody>
          <a:bodyPr anchor="b">
            <a:noAutofit/>
          </a:bodyPr>
          <a:lstStyle>
            <a:lvl1pPr marL="0" indent="0">
              <a:buNone/>
              <a:defRPr sz="5613" b="0" cap="all">
                <a:solidFill>
                  <a:schemeClr val="tx1"/>
                </a:solidFill>
              </a:defRPr>
            </a:lvl1pPr>
            <a:lvl2pPr marL="1069345" indent="0">
              <a:buNone/>
              <a:defRPr sz="4678" b="1"/>
            </a:lvl2pPr>
            <a:lvl3pPr marL="2138690" indent="0">
              <a:buNone/>
              <a:defRPr sz="4210" b="1"/>
            </a:lvl3pPr>
            <a:lvl4pPr marL="3208035" indent="0">
              <a:buNone/>
              <a:defRPr sz="3742" b="1"/>
            </a:lvl4pPr>
            <a:lvl5pPr marL="4277380" indent="0">
              <a:buNone/>
              <a:defRPr sz="3742" b="1"/>
            </a:lvl5pPr>
            <a:lvl6pPr marL="5346725" indent="0">
              <a:buNone/>
              <a:defRPr sz="3742" b="1"/>
            </a:lvl6pPr>
            <a:lvl7pPr marL="6416070" indent="0">
              <a:buNone/>
              <a:defRPr sz="3742" b="1"/>
            </a:lvl7pPr>
            <a:lvl8pPr marL="7485416" indent="0">
              <a:buNone/>
              <a:defRPr sz="3742" b="1"/>
            </a:lvl8pPr>
            <a:lvl9pPr marL="8554761" indent="0">
              <a:buNone/>
              <a:defRPr sz="3742" b="1"/>
            </a:lvl9pPr>
          </a:lstStyle>
          <a:p>
            <a:pPr lvl="0"/>
            <a:r>
              <a:rPr lang="ja-JP" altLang="en-US" smtClean="0"/>
              <a:t>マスター テキストの書式設定</a:t>
            </a:r>
          </a:p>
        </p:txBody>
      </p:sp>
      <p:sp>
        <p:nvSpPr>
          <p:cNvPr id="6" name="Content Placeholder 5"/>
          <p:cNvSpPr>
            <a:spLocks noGrp="1"/>
          </p:cNvSpPr>
          <p:nvPr>
            <p:ph sz="quarter" idx="4"/>
          </p:nvPr>
        </p:nvSpPr>
        <p:spPr>
          <a:xfrm>
            <a:off x="10904748" y="5046662"/>
            <a:ext cx="9254293" cy="13906359"/>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ADE0E56-B02A-4EE7-B89E-44845DFFCF82}" type="datetimeFigureOut">
              <a:rPr kumimoji="1" lang="ja-JP" altLang="en-US" smtClean="0"/>
              <a:t>2014/12/18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4124823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1247564" y="19850206"/>
            <a:ext cx="15331106" cy="6728883"/>
          </a:xfrm>
        </p:spPr>
        <p:txBody>
          <a:bodyPr>
            <a:normAutofit/>
          </a:bodyPr>
          <a:lstStyle>
            <a:lvl1pPr>
              <a:defRPr sz="7484"/>
            </a:lvl1p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ADE0E56-B02A-4EE7-B89E-44845DFFCF82}" type="datetimeFigureOut">
              <a:rPr kumimoji="1" lang="ja-JP" altLang="en-US" smtClean="0"/>
              <a:t>2014/12/18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2676349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DE0E56-B02A-4EE7-B89E-44845DFFCF82}" type="datetimeFigureOut">
              <a:rPr kumimoji="1" lang="ja-JP" altLang="en-US" smtClean="0"/>
              <a:t>2014/12/18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4281338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673660" y="2355109"/>
            <a:ext cx="7485380" cy="6728883"/>
          </a:xfrm>
        </p:spPr>
        <p:txBody>
          <a:bodyPr anchor="b">
            <a:normAutofit/>
          </a:bodyPr>
          <a:lstStyle>
            <a:lvl1pPr algn="l">
              <a:defRPr sz="4678"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1247562" y="2355109"/>
            <a:ext cx="10381755" cy="24223980"/>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2673660" y="9756892"/>
            <a:ext cx="7485380" cy="9233525"/>
          </a:xfrm>
        </p:spPr>
        <p:txBody>
          <a:bodyPr anchor="t">
            <a:normAutofit/>
          </a:bodyPr>
          <a:lstStyle>
            <a:lvl1pPr marL="0" indent="0">
              <a:buNone/>
              <a:defRPr sz="3742"/>
            </a:lvl1pPr>
            <a:lvl2pPr marL="1069345" indent="0">
              <a:buNone/>
              <a:defRPr sz="2807"/>
            </a:lvl2pPr>
            <a:lvl3pPr marL="2138690" indent="0">
              <a:buNone/>
              <a:defRPr sz="2339"/>
            </a:lvl3pPr>
            <a:lvl4pPr marL="3208035" indent="0">
              <a:buNone/>
              <a:defRPr sz="2105"/>
            </a:lvl4pPr>
            <a:lvl5pPr marL="4277380" indent="0">
              <a:buNone/>
              <a:defRPr sz="2105"/>
            </a:lvl5pPr>
            <a:lvl6pPr marL="5346725" indent="0">
              <a:buNone/>
              <a:defRPr sz="2105"/>
            </a:lvl6pPr>
            <a:lvl7pPr marL="6416070" indent="0">
              <a:buNone/>
              <a:defRPr sz="2105"/>
            </a:lvl7pPr>
            <a:lvl8pPr marL="7485416" indent="0">
              <a:buNone/>
              <a:defRPr sz="2105"/>
            </a:lvl8pPr>
            <a:lvl9pPr marL="8554761" indent="0">
              <a:buNone/>
              <a:defRPr sz="2105"/>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ADE0E56-B02A-4EE7-B89E-44845DFFCF82}" type="datetimeFigureOut">
              <a:rPr kumimoji="1" lang="ja-JP" altLang="en-US" smtClean="0"/>
              <a:t>2014/12/18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1889913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515176" y="6392439"/>
            <a:ext cx="8334065" cy="5046663"/>
          </a:xfrm>
        </p:spPr>
        <p:txBody>
          <a:bodyPr anchor="b">
            <a:normAutofit/>
          </a:bodyPr>
          <a:lstStyle>
            <a:lvl1pPr algn="l">
              <a:defRPr sz="5613" b="0"/>
            </a:lvl1pPr>
          </a:lstStyle>
          <a:p>
            <a:r>
              <a:rPr lang="ja-JP" altLang="en-US" smtClean="0"/>
              <a:t>マスター タイトルの書式設定</a:t>
            </a:r>
            <a:endParaRPr lang="en-US" dirty="0"/>
          </a:p>
        </p:txBody>
      </p:sp>
      <p:sp>
        <p:nvSpPr>
          <p:cNvPr id="17" name="Picture Placeholder 2"/>
          <p:cNvSpPr>
            <a:spLocks noGrp="1" noChangeAspect="1"/>
          </p:cNvSpPr>
          <p:nvPr>
            <p:ph type="pic" idx="13"/>
          </p:nvPr>
        </p:nvSpPr>
        <p:spPr>
          <a:xfrm>
            <a:off x="1782233" y="4037330"/>
            <a:ext cx="7673834" cy="21195983"/>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3742"/>
            </a:lvl1pPr>
            <a:lvl2pPr marL="1069345" indent="0">
              <a:buNone/>
              <a:defRPr sz="3742"/>
            </a:lvl2pPr>
            <a:lvl3pPr marL="2138690" indent="0">
              <a:buNone/>
              <a:defRPr sz="3742"/>
            </a:lvl3pPr>
            <a:lvl4pPr marL="3208035" indent="0">
              <a:buNone/>
              <a:defRPr sz="3742"/>
            </a:lvl4pPr>
            <a:lvl5pPr marL="4277380" indent="0">
              <a:buNone/>
              <a:defRPr sz="3742"/>
            </a:lvl5pPr>
            <a:lvl6pPr marL="5346725" indent="0">
              <a:buNone/>
              <a:defRPr sz="3742"/>
            </a:lvl6pPr>
            <a:lvl7pPr marL="6416070" indent="0">
              <a:buNone/>
              <a:defRPr sz="3742"/>
            </a:lvl7pPr>
            <a:lvl8pPr marL="7485416" indent="0">
              <a:buNone/>
              <a:defRPr sz="3742"/>
            </a:lvl8pPr>
            <a:lvl9pPr marL="8554761" indent="0">
              <a:buNone/>
              <a:defRPr sz="3742"/>
            </a:lvl9pPr>
          </a:lstStyle>
          <a:p>
            <a:r>
              <a:rPr lang="ja-JP" altLang="en-US" smtClean="0"/>
              <a:t>図を追加</a:t>
            </a:r>
            <a:endParaRPr lang="en-US" dirty="0"/>
          </a:p>
        </p:txBody>
      </p:sp>
      <p:sp>
        <p:nvSpPr>
          <p:cNvPr id="4" name="Text Placeholder 3"/>
          <p:cNvSpPr>
            <a:spLocks noGrp="1"/>
          </p:cNvSpPr>
          <p:nvPr>
            <p:ph type="body" sz="half" idx="2"/>
          </p:nvPr>
        </p:nvSpPr>
        <p:spPr>
          <a:xfrm>
            <a:off x="10515709" y="12111990"/>
            <a:ext cx="8336322" cy="9196141"/>
          </a:xfrm>
        </p:spPr>
        <p:txBody>
          <a:bodyPr anchor="t">
            <a:normAutofit/>
          </a:bodyPr>
          <a:lstStyle>
            <a:lvl1pPr marL="0" indent="0">
              <a:buNone/>
              <a:defRPr sz="4210"/>
            </a:lvl1pPr>
            <a:lvl2pPr marL="1069345" indent="0">
              <a:buNone/>
              <a:defRPr sz="2807"/>
            </a:lvl2pPr>
            <a:lvl3pPr marL="2138690" indent="0">
              <a:buNone/>
              <a:defRPr sz="2339"/>
            </a:lvl3pPr>
            <a:lvl4pPr marL="3208035" indent="0">
              <a:buNone/>
              <a:defRPr sz="2105"/>
            </a:lvl4pPr>
            <a:lvl5pPr marL="4277380" indent="0">
              <a:buNone/>
              <a:defRPr sz="2105"/>
            </a:lvl5pPr>
            <a:lvl6pPr marL="5346725" indent="0">
              <a:buNone/>
              <a:defRPr sz="2105"/>
            </a:lvl6pPr>
            <a:lvl7pPr marL="6416070" indent="0">
              <a:buNone/>
              <a:defRPr sz="2105"/>
            </a:lvl7pPr>
            <a:lvl8pPr marL="7485416" indent="0">
              <a:buNone/>
              <a:defRPr sz="2105"/>
            </a:lvl8pPr>
            <a:lvl9pPr marL="8554761" indent="0">
              <a:buNone/>
              <a:defRPr sz="2105"/>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ADE0E56-B02A-4EE7-B89E-44845DFFCF82}" type="datetimeFigureOut">
              <a:rPr kumimoji="1" lang="ja-JP" altLang="en-US" smtClean="0"/>
              <a:t>2014/12/18</a:t>
            </a:fld>
            <a:endParaRPr kumimoji="1" lang="ja-JP" altLang="en-US"/>
          </a:p>
        </p:txBody>
      </p:sp>
      <p:sp>
        <p:nvSpPr>
          <p:cNvPr id="6" name="Footer Placeholder 5"/>
          <p:cNvSpPr>
            <a:spLocks noGrp="1"/>
          </p:cNvSpPr>
          <p:nvPr>
            <p:ph type="ftr" sz="quarter" idx="11"/>
          </p:nvPr>
        </p:nvSpPr>
        <p:spPr>
          <a:xfrm>
            <a:off x="1247563" y="27251980"/>
            <a:ext cx="13592977" cy="1612128"/>
          </a:xfrm>
        </p:spPr>
        <p:txBody>
          <a:bodyPr/>
          <a:lstStyle/>
          <a:p>
            <a:endParaRPr kumimoji="1" lang="ja-JP" altLang="en-US"/>
          </a:p>
        </p:txBody>
      </p:sp>
      <p:sp>
        <p:nvSpPr>
          <p:cNvPr id="7" name="Slide Number Placeholder 6"/>
          <p:cNvSpPr>
            <a:spLocks noGrp="1"/>
          </p:cNvSpPr>
          <p:nvPr>
            <p:ph type="sldNum" sz="quarter" idx="12"/>
          </p:nvPr>
        </p:nvSpPr>
        <p:spPr/>
        <p:txBody>
          <a:body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404190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15601968" y="17196039"/>
            <a:ext cx="5778122" cy="11738162"/>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1247564" y="19850206"/>
            <a:ext cx="15331106" cy="6728883"/>
          </a:xfrm>
          <a:prstGeom prst="rect">
            <a:avLst/>
          </a:prstGeom>
          <a:effectLst/>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47564" y="2355113"/>
            <a:ext cx="15331106" cy="16635310"/>
          </a:xfrm>
          <a:prstGeom prst="rect">
            <a:avLst/>
          </a:prstGeom>
        </p:spPr>
        <p:txBody>
          <a:bodyPr vert="horz" lIns="91440" tIns="45720" rIns="91440" bIns="45720"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7378518" y="27251993"/>
            <a:ext cx="2807750" cy="1612128"/>
          </a:xfrm>
          <a:prstGeom prst="rect">
            <a:avLst/>
          </a:prstGeom>
        </p:spPr>
        <p:txBody>
          <a:bodyPr vert="horz" lIns="91440" tIns="45720" rIns="91440" bIns="45720" rtlCol="0" anchor="t"/>
          <a:lstStyle>
            <a:lvl1pPr algn="r">
              <a:defRPr sz="2339" b="0" i="0">
                <a:solidFill>
                  <a:schemeClr val="bg2">
                    <a:lumMod val="50000"/>
                  </a:schemeClr>
                </a:solidFill>
                <a:effectLst/>
                <a:latin typeface="+mn-lt"/>
              </a:defRPr>
            </a:lvl1pPr>
          </a:lstStyle>
          <a:p>
            <a:fld id="{4ADE0E56-B02A-4EE7-B89E-44845DFFCF82}" type="datetimeFigureOut">
              <a:rPr kumimoji="1" lang="ja-JP" altLang="en-US" smtClean="0"/>
              <a:t>2014/12/18</a:t>
            </a:fld>
            <a:endParaRPr kumimoji="1" lang="ja-JP" altLang="en-US"/>
          </a:p>
        </p:txBody>
      </p:sp>
      <p:sp>
        <p:nvSpPr>
          <p:cNvPr id="5" name="Footer Placeholder 4"/>
          <p:cNvSpPr>
            <a:spLocks noGrp="1"/>
          </p:cNvSpPr>
          <p:nvPr>
            <p:ph type="ftr" sz="quarter" idx="3"/>
          </p:nvPr>
        </p:nvSpPr>
        <p:spPr>
          <a:xfrm>
            <a:off x="1247563" y="27251980"/>
            <a:ext cx="13592977" cy="1612128"/>
          </a:xfrm>
          <a:prstGeom prst="rect">
            <a:avLst/>
          </a:prstGeom>
        </p:spPr>
        <p:txBody>
          <a:bodyPr vert="horz" lIns="91440" tIns="45720" rIns="91440" bIns="45720" rtlCol="0" anchor="t"/>
          <a:lstStyle>
            <a:lvl1pPr algn="l">
              <a:defRPr sz="2339" b="0" i="0">
                <a:solidFill>
                  <a:schemeClr val="bg2">
                    <a:lumMod val="50000"/>
                  </a:schemeClr>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8183520" y="24630532"/>
            <a:ext cx="2004210" cy="2957905"/>
          </a:xfrm>
          <a:prstGeom prst="rect">
            <a:avLst/>
          </a:prstGeom>
        </p:spPr>
        <p:txBody>
          <a:bodyPr vert="horz" lIns="91440" tIns="45720" rIns="91440" bIns="45720" rtlCol="0" anchor="b"/>
          <a:lstStyle>
            <a:lvl1pPr algn="r">
              <a:defRPr sz="6549" b="0" i="0">
                <a:solidFill>
                  <a:schemeClr val="bg2">
                    <a:lumMod val="50000"/>
                  </a:schemeClr>
                </a:solidFill>
                <a:effectLst/>
                <a:latin typeface="+mn-lt"/>
              </a:defRPr>
            </a:lvl1pPr>
          </a:lstStyle>
          <a:p>
            <a:fld id="{DC13FB64-E6B8-4A00-ACFD-8FA21AB0CFDE}" type="slidenum">
              <a:rPr kumimoji="1" lang="ja-JP" altLang="en-US" smtClean="0"/>
              <a:t>‹#›</a:t>
            </a:fld>
            <a:endParaRPr kumimoji="1" lang="ja-JP" altLang="en-US"/>
          </a:p>
        </p:txBody>
      </p:sp>
    </p:spTree>
    <p:extLst>
      <p:ext uri="{BB962C8B-B14F-4D97-AF65-F5344CB8AC3E}">
        <p14:creationId xmlns:p14="http://schemas.microsoft.com/office/powerpoint/2010/main" val="2155157601"/>
      </p:ext>
    </p:extLst>
  </p:cSld>
  <p:clrMap bg1="dk1" tx1="lt1" bg2="dk2" tx2="lt2" accent1="accent1" accent2="accent2" accent3="accent3" accent4="accent4" accent5="accent5" accent6="accent6" hlink="hlink" folHlink="folHlink"/>
  <p:sldLayoutIdLst>
    <p:sldLayoutId id="2147484315" r:id="rId1"/>
    <p:sldLayoutId id="2147484316" r:id="rId2"/>
    <p:sldLayoutId id="2147484317" r:id="rId3"/>
    <p:sldLayoutId id="2147484318" r:id="rId4"/>
    <p:sldLayoutId id="2147484319" r:id="rId5"/>
    <p:sldLayoutId id="2147484320" r:id="rId6"/>
    <p:sldLayoutId id="2147484321" r:id="rId7"/>
    <p:sldLayoutId id="2147484322" r:id="rId8"/>
    <p:sldLayoutId id="2147484323" r:id="rId9"/>
    <p:sldLayoutId id="2147484324" r:id="rId10"/>
    <p:sldLayoutId id="2147484325" r:id="rId11"/>
    <p:sldLayoutId id="2147484326" r:id="rId12"/>
    <p:sldLayoutId id="2147484327" r:id="rId13"/>
    <p:sldLayoutId id="2147484328" r:id="rId14"/>
    <p:sldLayoutId id="2147484329" r:id="rId15"/>
    <p:sldLayoutId id="2147484330" r:id="rId16"/>
    <p:sldLayoutId id="2147484331" r:id="rId17"/>
  </p:sldLayoutIdLst>
  <p:txStyles>
    <p:titleStyle>
      <a:lvl1pPr algn="l" defTabSz="1069345" rtl="0" eaLnBrk="1" latinLnBrk="0" hangingPunct="1">
        <a:spcBef>
          <a:spcPct val="0"/>
        </a:spcBef>
        <a:buNone/>
        <a:defRPr kumimoji="1" sz="7484"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668341" indent="-668341"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4678" kern="1200" cap="none">
          <a:solidFill>
            <a:schemeClr val="bg2">
              <a:lumMod val="75000"/>
            </a:schemeClr>
          </a:solidFill>
          <a:effectLst/>
          <a:latin typeface="+mn-lt"/>
          <a:ea typeface="+mn-ea"/>
          <a:cs typeface="+mn-cs"/>
        </a:defRPr>
      </a:lvl1pPr>
      <a:lvl2pPr marL="1737686" indent="-668341"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4210" kern="1200" cap="none">
          <a:solidFill>
            <a:schemeClr val="bg2">
              <a:lumMod val="75000"/>
            </a:schemeClr>
          </a:solidFill>
          <a:effectLst/>
          <a:latin typeface="+mn-lt"/>
          <a:ea typeface="+mn-ea"/>
          <a:cs typeface="+mn-cs"/>
        </a:defRPr>
      </a:lvl2pPr>
      <a:lvl3pPr marL="2807031" indent="-668341"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742" kern="1200" cap="none">
          <a:solidFill>
            <a:schemeClr val="bg2">
              <a:lumMod val="75000"/>
            </a:schemeClr>
          </a:solidFill>
          <a:effectLst/>
          <a:latin typeface="+mn-lt"/>
          <a:ea typeface="+mn-ea"/>
          <a:cs typeface="+mn-cs"/>
        </a:defRPr>
      </a:lvl3pPr>
      <a:lvl4pPr marL="3609040" indent="-401004"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274" kern="1200" cap="none">
          <a:solidFill>
            <a:schemeClr val="bg2">
              <a:lumMod val="75000"/>
            </a:schemeClr>
          </a:solidFill>
          <a:effectLst/>
          <a:latin typeface="+mn-lt"/>
          <a:ea typeface="+mn-ea"/>
          <a:cs typeface="+mn-cs"/>
        </a:defRPr>
      </a:lvl4pPr>
      <a:lvl5pPr marL="4678385" indent="-401004"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274" kern="1200" cap="none">
          <a:solidFill>
            <a:schemeClr val="bg2">
              <a:lumMod val="75000"/>
            </a:schemeClr>
          </a:solidFill>
          <a:effectLst/>
          <a:latin typeface="+mn-lt"/>
          <a:ea typeface="+mn-ea"/>
          <a:cs typeface="+mn-cs"/>
        </a:defRPr>
      </a:lvl5pPr>
      <a:lvl6pPr marL="5881398" indent="-534673"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274" kern="1200" cap="none">
          <a:solidFill>
            <a:schemeClr val="bg2">
              <a:lumMod val="75000"/>
            </a:schemeClr>
          </a:solidFill>
          <a:effectLst/>
          <a:latin typeface="+mn-lt"/>
          <a:ea typeface="+mn-ea"/>
          <a:cs typeface="+mn-cs"/>
        </a:defRPr>
      </a:lvl6pPr>
      <a:lvl7pPr marL="6950743" indent="-534673"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274" kern="1200" cap="none">
          <a:solidFill>
            <a:schemeClr val="bg2">
              <a:lumMod val="75000"/>
            </a:schemeClr>
          </a:solidFill>
          <a:effectLst/>
          <a:latin typeface="+mn-lt"/>
          <a:ea typeface="+mn-ea"/>
          <a:cs typeface="+mn-cs"/>
        </a:defRPr>
      </a:lvl7pPr>
      <a:lvl8pPr marL="8020088" indent="-534673"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274" kern="1200" cap="none">
          <a:solidFill>
            <a:schemeClr val="bg2">
              <a:lumMod val="75000"/>
            </a:schemeClr>
          </a:solidFill>
          <a:effectLst/>
          <a:latin typeface="+mn-lt"/>
          <a:ea typeface="+mn-ea"/>
          <a:cs typeface="+mn-cs"/>
        </a:defRPr>
      </a:lvl8pPr>
      <a:lvl9pPr marL="9089433" indent="-534673" algn="l" defTabSz="1069345" rtl="0" eaLnBrk="1" latinLnBrk="0" hangingPunct="1">
        <a:spcBef>
          <a:spcPct val="20000"/>
        </a:spcBef>
        <a:spcAft>
          <a:spcPts val="1403"/>
        </a:spcAft>
        <a:buClr>
          <a:schemeClr val="tx1"/>
        </a:buClr>
        <a:buSzPct val="80000"/>
        <a:buFont typeface="Wingdings 3" panose="05040102010807070707" pitchFamily="18" charset="2"/>
        <a:buChar char=""/>
        <a:defRPr kumimoji="1" sz="3274" kern="1200" cap="none">
          <a:solidFill>
            <a:schemeClr val="bg2">
              <a:lumMod val="75000"/>
            </a:schemeClr>
          </a:solidFill>
          <a:effectLst/>
          <a:latin typeface="+mn-lt"/>
          <a:ea typeface="+mn-ea"/>
          <a:cs typeface="+mn-cs"/>
        </a:defRPr>
      </a:lvl9pPr>
    </p:bodyStyle>
    <p:otherStyle>
      <a:defPPr>
        <a:defRPr lang="en-US"/>
      </a:defPPr>
      <a:lvl1pPr marL="0" algn="l" defTabSz="1069345" rtl="0" eaLnBrk="1" latinLnBrk="0" hangingPunct="1">
        <a:defRPr kumimoji="1" sz="4210" kern="1200">
          <a:solidFill>
            <a:schemeClr val="tx1"/>
          </a:solidFill>
          <a:latin typeface="+mn-lt"/>
          <a:ea typeface="+mn-ea"/>
          <a:cs typeface="+mn-cs"/>
        </a:defRPr>
      </a:lvl1pPr>
      <a:lvl2pPr marL="1069345" algn="l" defTabSz="1069345" rtl="0" eaLnBrk="1" latinLnBrk="0" hangingPunct="1">
        <a:defRPr kumimoji="1" sz="4210" kern="1200">
          <a:solidFill>
            <a:schemeClr val="tx1"/>
          </a:solidFill>
          <a:latin typeface="+mn-lt"/>
          <a:ea typeface="+mn-ea"/>
          <a:cs typeface="+mn-cs"/>
        </a:defRPr>
      </a:lvl2pPr>
      <a:lvl3pPr marL="2138690" algn="l" defTabSz="1069345" rtl="0" eaLnBrk="1" latinLnBrk="0" hangingPunct="1">
        <a:defRPr kumimoji="1" sz="4210" kern="1200">
          <a:solidFill>
            <a:schemeClr val="tx1"/>
          </a:solidFill>
          <a:latin typeface="+mn-lt"/>
          <a:ea typeface="+mn-ea"/>
          <a:cs typeface="+mn-cs"/>
        </a:defRPr>
      </a:lvl3pPr>
      <a:lvl4pPr marL="3208035" algn="l" defTabSz="1069345" rtl="0" eaLnBrk="1" latinLnBrk="0" hangingPunct="1">
        <a:defRPr kumimoji="1" sz="4210" kern="1200">
          <a:solidFill>
            <a:schemeClr val="tx1"/>
          </a:solidFill>
          <a:latin typeface="+mn-lt"/>
          <a:ea typeface="+mn-ea"/>
          <a:cs typeface="+mn-cs"/>
        </a:defRPr>
      </a:lvl4pPr>
      <a:lvl5pPr marL="4277380" algn="l" defTabSz="1069345" rtl="0" eaLnBrk="1" latinLnBrk="0" hangingPunct="1">
        <a:defRPr kumimoji="1" sz="4210" kern="1200">
          <a:solidFill>
            <a:schemeClr val="tx1"/>
          </a:solidFill>
          <a:latin typeface="+mn-lt"/>
          <a:ea typeface="+mn-ea"/>
          <a:cs typeface="+mn-cs"/>
        </a:defRPr>
      </a:lvl5pPr>
      <a:lvl6pPr marL="5346725" algn="l" defTabSz="1069345" rtl="0" eaLnBrk="1" latinLnBrk="0" hangingPunct="1">
        <a:defRPr kumimoji="1" sz="4210" kern="1200">
          <a:solidFill>
            <a:schemeClr val="tx1"/>
          </a:solidFill>
          <a:latin typeface="+mn-lt"/>
          <a:ea typeface="+mn-ea"/>
          <a:cs typeface="+mn-cs"/>
        </a:defRPr>
      </a:lvl6pPr>
      <a:lvl7pPr marL="6416070" algn="l" defTabSz="1069345" rtl="0" eaLnBrk="1" latinLnBrk="0" hangingPunct="1">
        <a:defRPr kumimoji="1" sz="4210" kern="1200">
          <a:solidFill>
            <a:schemeClr val="tx1"/>
          </a:solidFill>
          <a:latin typeface="+mn-lt"/>
          <a:ea typeface="+mn-ea"/>
          <a:cs typeface="+mn-cs"/>
        </a:defRPr>
      </a:lvl7pPr>
      <a:lvl8pPr marL="7485416" algn="l" defTabSz="1069345" rtl="0" eaLnBrk="1" latinLnBrk="0" hangingPunct="1">
        <a:defRPr kumimoji="1" sz="4210" kern="1200">
          <a:solidFill>
            <a:schemeClr val="tx1"/>
          </a:solidFill>
          <a:latin typeface="+mn-lt"/>
          <a:ea typeface="+mn-ea"/>
          <a:cs typeface="+mn-cs"/>
        </a:defRPr>
      </a:lvl8pPr>
      <a:lvl9pPr marL="8554761" algn="l" defTabSz="1069345" rtl="0" eaLnBrk="1" latinLnBrk="0" hangingPunct="1">
        <a:defRPr kumimoji="1" sz="42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雲 15"/>
          <p:cNvSpPr/>
          <p:nvPr/>
        </p:nvSpPr>
        <p:spPr>
          <a:xfrm>
            <a:off x="-123073" y="-411743"/>
            <a:ext cx="21554039" cy="6572907"/>
          </a:xfrm>
          <a:prstGeom prst="clou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1620392" y="6138987"/>
            <a:ext cx="4392488" cy="1015663"/>
          </a:xfrm>
          <a:prstGeom prst="rect">
            <a:avLst/>
          </a:prstGeom>
          <a:noFill/>
        </p:spPr>
        <p:txBody>
          <a:bodyPr wrap="square" rtlCol="0">
            <a:spAutoFit/>
          </a:bodyPr>
          <a:lstStyle/>
          <a:p>
            <a:r>
              <a:rPr kumimoji="1" lang="ja-JP" altLang="en-US" dirty="0" smtClean="0">
                <a:solidFill>
                  <a:srgbClr val="FF0000"/>
                </a:solidFill>
              </a:rPr>
              <a:t>背景</a:t>
            </a:r>
            <a:endParaRPr kumimoji="1" lang="ja-JP" altLang="en-US" dirty="0">
              <a:solidFill>
                <a:srgbClr val="FF0000"/>
              </a:solidFill>
            </a:endParaRPr>
          </a:p>
        </p:txBody>
      </p:sp>
      <p:pic>
        <p:nvPicPr>
          <p:cNvPr id="1027" name="Picture 3" descr="C:\Users\alRigel\Desktop\0f7ddb8b59ebd28038230fa0a39e0b022e83939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06827" y="8570607"/>
            <a:ext cx="2187573" cy="2187573"/>
          </a:xfrm>
          <a:prstGeom prst="rect">
            <a:avLst/>
          </a:prstGeom>
          <a:noFill/>
          <a:extLst>
            <a:ext uri="{909E8E84-426E-40DD-AFC4-6F175D3DCCD1}">
              <a14:hiddenFill xmlns:a14="http://schemas.microsoft.com/office/drawing/2010/main">
                <a:solidFill>
                  <a:srgbClr val="FFFFFF"/>
                </a:solidFill>
              </a14:hiddenFill>
            </a:ext>
          </a:extLst>
        </p:spPr>
      </p:pic>
      <p:sp>
        <p:nvSpPr>
          <p:cNvPr id="3" name="雲 2"/>
          <p:cNvSpPr/>
          <p:nvPr/>
        </p:nvSpPr>
        <p:spPr>
          <a:xfrm>
            <a:off x="-366995" y="5265719"/>
            <a:ext cx="7381032" cy="2520280"/>
          </a:xfrm>
          <a:prstGeom prst="clou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雲 27"/>
          <p:cNvSpPr/>
          <p:nvPr/>
        </p:nvSpPr>
        <p:spPr>
          <a:xfrm>
            <a:off x="-251817" y="13254554"/>
            <a:ext cx="7381032" cy="2520280"/>
          </a:xfrm>
          <a:prstGeom prst="clou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1188791" y="13852974"/>
            <a:ext cx="4392488" cy="1323439"/>
          </a:xfrm>
          <a:prstGeom prst="rect">
            <a:avLst/>
          </a:prstGeom>
          <a:noFill/>
        </p:spPr>
        <p:txBody>
          <a:bodyPr wrap="square" rtlCol="0">
            <a:spAutoFit/>
          </a:bodyPr>
          <a:lstStyle/>
          <a:p>
            <a:r>
              <a:rPr kumimoji="1" lang="ja-JP" altLang="en-US" sz="8000" dirty="0" smtClean="0">
                <a:solidFill>
                  <a:schemeClr val="bg1"/>
                </a:solidFill>
                <a:latin typeface="FGゼロゴシック" panose="02000600000000000000" pitchFamily="2" charset="-128"/>
                <a:ea typeface="FGゼロゴシック" panose="02000600000000000000" pitchFamily="2" charset="-128"/>
              </a:rPr>
              <a:t>研究</a:t>
            </a:r>
            <a:r>
              <a:rPr lang="ja-JP" altLang="en-US" sz="8000" dirty="0">
                <a:solidFill>
                  <a:schemeClr val="bg1"/>
                </a:solidFill>
                <a:latin typeface="FGゼロゴシック" panose="02000600000000000000" pitchFamily="2" charset="-128"/>
                <a:ea typeface="FGゼロゴシック" panose="02000600000000000000" pitchFamily="2" charset="-128"/>
              </a:rPr>
              <a:t>目的</a:t>
            </a:r>
            <a:endParaRPr kumimoji="1" lang="ja-JP" altLang="en-US" sz="8000" dirty="0">
              <a:solidFill>
                <a:schemeClr val="bg1"/>
              </a:solidFill>
              <a:latin typeface="FGゼロゴシック" panose="02000600000000000000" pitchFamily="2" charset="-128"/>
              <a:ea typeface="FGゼロゴシック" panose="02000600000000000000" pitchFamily="2" charset="-128"/>
            </a:endParaRPr>
          </a:p>
        </p:txBody>
      </p:sp>
      <p:sp>
        <p:nvSpPr>
          <p:cNvPr id="30" name="テキスト ボックス 29"/>
          <p:cNvSpPr txBox="1"/>
          <p:nvPr/>
        </p:nvSpPr>
        <p:spPr>
          <a:xfrm>
            <a:off x="728346" y="15774834"/>
            <a:ext cx="20265490" cy="1107996"/>
          </a:xfrm>
          <a:prstGeom prst="rect">
            <a:avLst/>
          </a:prstGeom>
          <a:noFill/>
        </p:spPr>
        <p:txBody>
          <a:bodyPr wrap="square" rtlCol="0">
            <a:spAutoFit/>
          </a:bodyPr>
          <a:lstStyle/>
          <a:p>
            <a:r>
              <a:rPr lang="ja-JP" altLang="en-US" sz="6600" dirty="0" smtClean="0">
                <a:solidFill>
                  <a:schemeClr val="bg1"/>
                </a:solidFill>
                <a:latin typeface="しねきゃぷしょん" panose="02000600000000000000" pitchFamily="2" charset="-128"/>
                <a:ea typeface="しねきゃぷしょん" panose="02000600000000000000" pitchFamily="2" charset="-128"/>
              </a:rPr>
              <a:t>クラウドファンディングの成功要因を明らかにする。</a:t>
            </a:r>
            <a:endParaRPr kumimoji="1" lang="ja-JP" altLang="en-US" sz="6600" dirty="0">
              <a:solidFill>
                <a:schemeClr val="bg1"/>
              </a:solidFill>
              <a:latin typeface="しねきゃぷしょん" panose="02000600000000000000" pitchFamily="2" charset="-128"/>
              <a:ea typeface="しねきゃぷしょん" panose="02000600000000000000" pitchFamily="2" charset="-128"/>
            </a:endParaRPr>
          </a:p>
        </p:txBody>
      </p:sp>
      <p:sp>
        <p:nvSpPr>
          <p:cNvPr id="32" name="雲 31"/>
          <p:cNvSpPr/>
          <p:nvPr/>
        </p:nvSpPr>
        <p:spPr>
          <a:xfrm>
            <a:off x="-155843" y="16882830"/>
            <a:ext cx="6958729" cy="2520280"/>
          </a:xfrm>
          <a:prstGeom prst="clou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1341191" y="17481250"/>
            <a:ext cx="4392488" cy="1323439"/>
          </a:xfrm>
          <a:prstGeom prst="rect">
            <a:avLst/>
          </a:prstGeom>
          <a:noFill/>
        </p:spPr>
        <p:txBody>
          <a:bodyPr wrap="square" rtlCol="0">
            <a:spAutoFit/>
          </a:bodyPr>
          <a:lstStyle/>
          <a:p>
            <a:r>
              <a:rPr lang="ja-JP" altLang="en-US" sz="8000" dirty="0">
                <a:solidFill>
                  <a:schemeClr val="bg1"/>
                </a:solidFill>
                <a:latin typeface="FGゼロゴシック" panose="02000600000000000000" pitchFamily="2" charset="-128"/>
                <a:ea typeface="FGゼロゴシック" panose="02000600000000000000" pitchFamily="2" charset="-128"/>
              </a:rPr>
              <a:t>研究</a:t>
            </a:r>
            <a:r>
              <a:rPr lang="ja-JP" altLang="en-US" sz="8000" dirty="0" smtClean="0">
                <a:solidFill>
                  <a:schemeClr val="bg1"/>
                </a:solidFill>
                <a:latin typeface="FGゼロゴシック" panose="02000600000000000000" pitchFamily="2" charset="-128"/>
                <a:ea typeface="FGゼロゴシック" panose="02000600000000000000" pitchFamily="2" charset="-128"/>
              </a:rPr>
              <a:t>方法</a:t>
            </a:r>
            <a:endParaRPr kumimoji="1" lang="ja-JP" altLang="en-US" sz="8000" dirty="0">
              <a:solidFill>
                <a:schemeClr val="bg1"/>
              </a:solidFill>
              <a:latin typeface="FGゼロゴシック" panose="02000600000000000000" pitchFamily="2" charset="-128"/>
              <a:ea typeface="FGゼロゴシック" panose="02000600000000000000" pitchFamily="2" charset="-128"/>
            </a:endParaRPr>
          </a:p>
        </p:txBody>
      </p:sp>
      <p:pic>
        <p:nvPicPr>
          <p:cNvPr id="36" name="Picture 6" descr="C:\Users\alRigel\Desktop\8c1283da99cd3f6e90ddc461c4be1ff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66884" y="8522031"/>
            <a:ext cx="2196244" cy="2196244"/>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lRigel\Desktop\R_logo.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7260" y="21226015"/>
            <a:ext cx="1750068" cy="1327638"/>
          </a:xfrm>
          <a:prstGeom prst="rect">
            <a:avLst/>
          </a:prstGeom>
          <a:noFill/>
          <a:extLst>
            <a:ext uri="{909E8E84-426E-40DD-AFC4-6F175D3DCCD1}">
              <a14:hiddenFill xmlns:a14="http://schemas.microsoft.com/office/drawing/2010/main">
                <a:solidFill>
                  <a:srgbClr val="FFFFFF"/>
                </a:solidFill>
              </a14:hiddenFill>
            </a:ext>
          </a:extLst>
        </p:spPr>
      </p:pic>
      <p:sp>
        <p:nvSpPr>
          <p:cNvPr id="42" name="雲 41"/>
          <p:cNvSpPr/>
          <p:nvPr/>
        </p:nvSpPr>
        <p:spPr>
          <a:xfrm>
            <a:off x="10235802" y="17148880"/>
            <a:ext cx="6958729" cy="2520280"/>
          </a:xfrm>
          <a:prstGeom prst="clou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雲 49"/>
          <p:cNvSpPr/>
          <p:nvPr/>
        </p:nvSpPr>
        <p:spPr>
          <a:xfrm>
            <a:off x="-229843" y="25334571"/>
            <a:ext cx="7337083" cy="2520280"/>
          </a:xfrm>
          <a:prstGeom prst="clou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ボックス 50"/>
          <p:cNvSpPr txBox="1"/>
          <p:nvPr/>
        </p:nvSpPr>
        <p:spPr>
          <a:xfrm>
            <a:off x="745958" y="25868085"/>
            <a:ext cx="5694740" cy="1323439"/>
          </a:xfrm>
          <a:prstGeom prst="rect">
            <a:avLst/>
          </a:prstGeom>
          <a:noFill/>
        </p:spPr>
        <p:txBody>
          <a:bodyPr wrap="square" rtlCol="0">
            <a:spAutoFit/>
          </a:bodyPr>
          <a:lstStyle/>
          <a:p>
            <a:r>
              <a:rPr kumimoji="1" lang="ja-JP" altLang="en-US" sz="8000" dirty="0" smtClean="0">
                <a:solidFill>
                  <a:schemeClr val="bg1"/>
                </a:solidFill>
                <a:latin typeface="FGゼロゴシック" panose="02000600000000000000" pitchFamily="2" charset="-128"/>
                <a:ea typeface="FGゼロゴシック" panose="02000600000000000000" pitchFamily="2" charset="-128"/>
              </a:rPr>
              <a:t>今度の予定</a:t>
            </a:r>
            <a:endParaRPr kumimoji="1" lang="ja-JP" altLang="en-US" sz="8000" dirty="0">
              <a:solidFill>
                <a:schemeClr val="bg1"/>
              </a:solidFill>
              <a:latin typeface="FGゼロゴシック" panose="02000600000000000000" pitchFamily="2" charset="-128"/>
              <a:ea typeface="FGゼロゴシック" panose="02000600000000000000" pitchFamily="2" charset="-128"/>
            </a:endParaRPr>
          </a:p>
        </p:txBody>
      </p:sp>
      <p:sp>
        <p:nvSpPr>
          <p:cNvPr id="52" name="テキスト ボックス 51"/>
          <p:cNvSpPr txBox="1"/>
          <p:nvPr/>
        </p:nvSpPr>
        <p:spPr>
          <a:xfrm>
            <a:off x="607260" y="27921578"/>
            <a:ext cx="20265490" cy="2123658"/>
          </a:xfrm>
          <a:prstGeom prst="rect">
            <a:avLst/>
          </a:prstGeom>
          <a:noFill/>
        </p:spPr>
        <p:txBody>
          <a:bodyPr wrap="square" rtlCol="0">
            <a:spAutoFit/>
          </a:bodyPr>
          <a:lstStyle/>
          <a:p>
            <a:pPr marL="571500" indent="-571500">
              <a:buFont typeface="Arial" panose="020B0604020202020204" pitchFamily="34" charset="0"/>
              <a:buChar char="•"/>
            </a:pPr>
            <a:r>
              <a:rPr lang="ja-JP" altLang="en-US" sz="4400" dirty="0" smtClean="0">
                <a:solidFill>
                  <a:schemeClr val="bg1"/>
                </a:solidFill>
                <a:latin typeface="しねきゃぷしょん" panose="02000600000000000000" pitchFamily="2" charset="-128"/>
                <a:ea typeface="しねきゃぷしょん" panose="02000600000000000000" pitchFamily="2" charset="-128"/>
              </a:rPr>
              <a:t>更に</a:t>
            </a:r>
            <a:r>
              <a:rPr lang="ja-JP" altLang="en-US" sz="4400" dirty="0">
                <a:solidFill>
                  <a:schemeClr val="bg1"/>
                </a:solidFill>
                <a:latin typeface="しねきゃぷしょん" panose="02000600000000000000" pitchFamily="2" charset="-128"/>
                <a:ea typeface="しねきゃぷしょん" panose="02000600000000000000" pitchFamily="2" charset="-128"/>
              </a:rPr>
              <a:t>多くのデータを自動で集められるように環境を</a:t>
            </a:r>
            <a:r>
              <a:rPr lang="ja-JP" altLang="en-US" sz="4400" dirty="0" smtClean="0">
                <a:solidFill>
                  <a:schemeClr val="bg1"/>
                </a:solidFill>
                <a:latin typeface="しねきゃぷしょん" panose="02000600000000000000" pitchFamily="2" charset="-128"/>
                <a:ea typeface="しねきゃぷしょん" panose="02000600000000000000" pitchFamily="2" charset="-128"/>
              </a:rPr>
              <a:t>整え，監視</a:t>
            </a:r>
            <a:r>
              <a:rPr lang="ja-JP" altLang="en-US" sz="4400" dirty="0">
                <a:solidFill>
                  <a:schemeClr val="bg1"/>
                </a:solidFill>
                <a:latin typeface="しねきゃぷしょん" panose="02000600000000000000" pitchFamily="2" charset="-128"/>
                <a:ea typeface="しねきゃぷしょん" panose="02000600000000000000" pitchFamily="2" charset="-128"/>
              </a:rPr>
              <a:t>する</a:t>
            </a:r>
            <a:r>
              <a:rPr lang="ja-JP" altLang="en-US" sz="4400" dirty="0" smtClean="0">
                <a:solidFill>
                  <a:schemeClr val="bg1"/>
                </a:solidFill>
                <a:latin typeface="しねきゃぷしょん" panose="02000600000000000000" pitchFamily="2" charset="-128"/>
                <a:ea typeface="しねきゃぷしょん" panose="02000600000000000000" pitchFamily="2" charset="-128"/>
              </a:rPr>
              <a:t>クラウド　　　　　ファンディング</a:t>
            </a:r>
            <a:r>
              <a:rPr lang="ja-JP" altLang="en-US" sz="4400" dirty="0">
                <a:solidFill>
                  <a:schemeClr val="bg1"/>
                </a:solidFill>
                <a:latin typeface="しねきゃぷしょん" panose="02000600000000000000" pitchFamily="2" charset="-128"/>
                <a:ea typeface="しねきゃぷしょん" panose="02000600000000000000" pitchFamily="2" charset="-128"/>
              </a:rPr>
              <a:t>のサイトを増やしデータ数を</a:t>
            </a:r>
            <a:r>
              <a:rPr lang="ja-JP" altLang="en-US" sz="4400" dirty="0" smtClean="0">
                <a:solidFill>
                  <a:schemeClr val="bg1"/>
                </a:solidFill>
                <a:latin typeface="しねきゃぷしょん" panose="02000600000000000000" pitchFamily="2" charset="-128"/>
                <a:ea typeface="しねきゃぷしょん" panose="02000600000000000000" pitchFamily="2" charset="-128"/>
              </a:rPr>
              <a:t>増やす．</a:t>
            </a:r>
            <a:endParaRPr lang="en-US" altLang="ja-JP" sz="4400" dirty="0" smtClean="0">
              <a:solidFill>
                <a:schemeClr val="bg1"/>
              </a:solidFill>
              <a:latin typeface="しねきゃぷしょん" panose="02000600000000000000" pitchFamily="2" charset="-128"/>
              <a:ea typeface="しねきゃぷしょん" panose="02000600000000000000" pitchFamily="2" charset="-128"/>
            </a:endParaRPr>
          </a:p>
          <a:p>
            <a:pPr marL="571500" indent="-571500">
              <a:buFont typeface="Arial" panose="020B0604020202020204" pitchFamily="34" charset="0"/>
              <a:buChar char="•"/>
            </a:pPr>
            <a:r>
              <a:rPr lang="ja-JP" altLang="en-US" sz="4400" dirty="0" smtClean="0">
                <a:solidFill>
                  <a:schemeClr val="bg1"/>
                </a:solidFill>
                <a:latin typeface="しねきゃぷしょん" panose="02000600000000000000" pitchFamily="2" charset="-128"/>
                <a:ea typeface="しねきゃぷしょん" panose="02000600000000000000" pitchFamily="2" charset="-128"/>
              </a:rPr>
              <a:t>判別</a:t>
            </a:r>
            <a:r>
              <a:rPr lang="ja-JP" altLang="en-US" sz="4400" dirty="0">
                <a:solidFill>
                  <a:schemeClr val="bg1"/>
                </a:solidFill>
                <a:latin typeface="しねきゃぷしょん" panose="02000600000000000000" pitchFamily="2" charset="-128"/>
                <a:ea typeface="しねきゃぷしょん" panose="02000600000000000000" pitchFamily="2" charset="-128"/>
              </a:rPr>
              <a:t>分析を行い成功に関わりが強い要因を調査</a:t>
            </a:r>
            <a:r>
              <a:rPr lang="ja-JP" altLang="en-US" sz="4400" dirty="0" smtClean="0">
                <a:solidFill>
                  <a:schemeClr val="bg1"/>
                </a:solidFill>
                <a:latin typeface="しねきゃぷしょん" panose="02000600000000000000" pitchFamily="2" charset="-128"/>
                <a:ea typeface="しねきゃぷしょん" panose="02000600000000000000" pitchFamily="2" charset="-128"/>
              </a:rPr>
              <a:t>する．</a:t>
            </a:r>
            <a:endParaRPr kumimoji="1" lang="ja-JP" altLang="en-US" sz="4400" dirty="0">
              <a:solidFill>
                <a:schemeClr val="bg1"/>
              </a:solidFill>
              <a:latin typeface="しねきゃぷしょん" panose="02000600000000000000" pitchFamily="2" charset="-128"/>
              <a:ea typeface="しねきゃぷしょん" panose="02000600000000000000" pitchFamily="2" charset="-128"/>
            </a:endParaRPr>
          </a:p>
        </p:txBody>
      </p:sp>
      <p:sp>
        <p:nvSpPr>
          <p:cNvPr id="25" name="フローチャート: 処理 24"/>
          <p:cNvSpPr/>
          <p:nvPr/>
        </p:nvSpPr>
        <p:spPr>
          <a:xfrm>
            <a:off x="10017414" y="5599439"/>
            <a:ext cx="11202498" cy="2874073"/>
          </a:xfrm>
          <a:prstGeom prst="flowChartProcess">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665007" y="21923857"/>
            <a:ext cx="6540039" cy="4037017"/>
          </a:xfrm>
          <a:prstGeom prst="rect">
            <a:avLst/>
          </a:prstGeom>
        </p:spPr>
      </p:pic>
      <p:sp>
        <p:nvSpPr>
          <p:cNvPr id="2" name="テキスト ボックス 1"/>
          <p:cNvSpPr txBox="1"/>
          <p:nvPr/>
        </p:nvSpPr>
        <p:spPr>
          <a:xfrm>
            <a:off x="1703000" y="603116"/>
            <a:ext cx="18074008" cy="3631763"/>
          </a:xfrm>
          <a:prstGeom prst="rect">
            <a:avLst/>
          </a:prstGeom>
          <a:noFill/>
          <a:ln>
            <a:noFill/>
          </a:ln>
        </p:spPr>
        <p:txBody>
          <a:bodyPr wrap="square" rtlCol="0">
            <a:spAutoFit/>
          </a:bodyPr>
          <a:lstStyle/>
          <a:p>
            <a:pPr algn="ctr"/>
            <a:r>
              <a:rPr kumimoji="1" lang="ja-JP" altLang="en-US" sz="11500" dirty="0" smtClean="0">
                <a:solidFill>
                  <a:schemeClr val="bg1"/>
                </a:solidFill>
                <a:latin typeface="FGゼロゴシック" panose="02000600000000000000" pitchFamily="2" charset="-128"/>
                <a:ea typeface="FGゼロゴシック" panose="02000600000000000000" pitchFamily="2" charset="-128"/>
              </a:rPr>
              <a:t>クラウドファンディング</a:t>
            </a:r>
            <a:r>
              <a:rPr lang="ja-JP" altLang="en-US" sz="11500" dirty="0">
                <a:solidFill>
                  <a:schemeClr val="bg1"/>
                </a:solidFill>
                <a:latin typeface="FGゼロゴシック" panose="02000600000000000000" pitchFamily="2" charset="-128"/>
                <a:ea typeface="FGゼロゴシック" panose="02000600000000000000" pitchFamily="2" charset="-128"/>
              </a:rPr>
              <a:t>に</a:t>
            </a:r>
            <a:r>
              <a:rPr lang="ja-JP" altLang="en-US" sz="11500" dirty="0" smtClean="0">
                <a:solidFill>
                  <a:schemeClr val="bg1"/>
                </a:solidFill>
                <a:latin typeface="FGゼロゴシック" panose="02000600000000000000" pitchFamily="2" charset="-128"/>
                <a:ea typeface="FGゼロゴシック" panose="02000600000000000000" pitchFamily="2" charset="-128"/>
              </a:rPr>
              <a:t>おける成功の判別分析</a:t>
            </a:r>
            <a:endParaRPr kumimoji="1" lang="ja-JP" altLang="en-US" sz="11500" dirty="0">
              <a:solidFill>
                <a:schemeClr val="bg1"/>
              </a:solidFill>
              <a:latin typeface="FGゼロゴシック" panose="02000600000000000000" pitchFamily="2" charset="-128"/>
              <a:ea typeface="FGゼロゴシック" panose="02000600000000000000" pitchFamily="2" charset="-128"/>
            </a:endParaRPr>
          </a:p>
        </p:txBody>
      </p:sp>
      <p:sp>
        <p:nvSpPr>
          <p:cNvPr id="19" name="テキスト ボックス 18"/>
          <p:cNvSpPr txBox="1"/>
          <p:nvPr/>
        </p:nvSpPr>
        <p:spPr>
          <a:xfrm>
            <a:off x="10017413" y="5792695"/>
            <a:ext cx="12853216" cy="923330"/>
          </a:xfrm>
          <a:prstGeom prst="rect">
            <a:avLst/>
          </a:prstGeom>
          <a:noFill/>
        </p:spPr>
        <p:txBody>
          <a:bodyPr wrap="square" rtlCol="0">
            <a:spAutoFit/>
          </a:bodyPr>
          <a:lstStyle/>
          <a:p>
            <a:r>
              <a:rPr kumimoji="1" lang="ja-JP" altLang="en-US" sz="5400" dirty="0" smtClean="0">
                <a:latin typeface="FGゼロゴシック" panose="02000600000000000000" pitchFamily="2" charset="-128"/>
                <a:ea typeface="FGゼロゴシック" panose="02000600000000000000" pitchFamily="2" charset="-128"/>
              </a:rPr>
              <a:t>クラウドファンディングってなに？</a:t>
            </a:r>
            <a:endParaRPr kumimoji="1" lang="ja-JP" altLang="en-US" sz="5400" dirty="0">
              <a:latin typeface="FGゼロゴシック" panose="02000600000000000000" pitchFamily="2" charset="-128"/>
              <a:ea typeface="FGゼロゴシック" panose="02000600000000000000" pitchFamily="2" charset="-128"/>
            </a:endParaRPr>
          </a:p>
        </p:txBody>
      </p:sp>
      <p:sp>
        <p:nvSpPr>
          <p:cNvPr id="37" name="テキスト ボックス 36"/>
          <p:cNvSpPr txBox="1"/>
          <p:nvPr/>
        </p:nvSpPr>
        <p:spPr>
          <a:xfrm>
            <a:off x="10532799" y="6684808"/>
            <a:ext cx="10461037" cy="1200329"/>
          </a:xfrm>
          <a:prstGeom prst="rect">
            <a:avLst/>
          </a:prstGeom>
          <a:noFill/>
        </p:spPr>
        <p:txBody>
          <a:bodyPr wrap="square" rtlCol="0">
            <a:spAutoFit/>
          </a:bodyPr>
          <a:lstStyle/>
          <a:p>
            <a:r>
              <a:rPr kumimoji="1" lang="ja-JP" altLang="en-US" sz="3600" dirty="0" smtClean="0">
                <a:latin typeface="しねきゃぷしょん" panose="02000600000000000000" pitchFamily="2" charset="-128"/>
                <a:ea typeface="しねきゃぷしょん" panose="02000600000000000000" pitchFamily="2" charset="-128"/>
              </a:rPr>
              <a:t>プロジェクトの資金をインターネットを通じて，不特定多数から募る手法のことを言います．</a:t>
            </a:r>
            <a:endParaRPr kumimoji="1" lang="ja-JP" altLang="en-US" sz="3600" dirty="0">
              <a:latin typeface="しねきゃぷしょん" panose="02000600000000000000" pitchFamily="2" charset="-128"/>
              <a:ea typeface="しねきゃぷしょん" panose="02000600000000000000" pitchFamily="2" charset="-128"/>
            </a:endParaRPr>
          </a:p>
        </p:txBody>
      </p:sp>
      <p:pic>
        <p:nvPicPr>
          <p:cNvPr id="38" name="図 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366119" y="10927369"/>
            <a:ext cx="4468988" cy="2645839"/>
          </a:xfrm>
          <a:prstGeom prst="rect">
            <a:avLst/>
          </a:prstGeom>
        </p:spPr>
      </p:pic>
      <p:pic>
        <p:nvPicPr>
          <p:cNvPr id="40" name="図 3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35802" y="10945804"/>
            <a:ext cx="4858407" cy="2670484"/>
          </a:xfrm>
          <a:prstGeom prst="rect">
            <a:avLst/>
          </a:prstGeom>
        </p:spPr>
      </p:pic>
      <p:sp>
        <p:nvSpPr>
          <p:cNvPr id="22" name="テキスト ボックス 21"/>
          <p:cNvSpPr txBox="1"/>
          <p:nvPr/>
        </p:nvSpPr>
        <p:spPr>
          <a:xfrm>
            <a:off x="165853" y="19399205"/>
            <a:ext cx="10076369" cy="1754326"/>
          </a:xfrm>
          <a:prstGeom prst="rect">
            <a:avLst/>
          </a:prstGeom>
          <a:noFill/>
        </p:spPr>
        <p:txBody>
          <a:bodyPr wrap="square" rtlCol="0">
            <a:spAutoFit/>
          </a:bodyPr>
          <a:lstStyle/>
          <a:p>
            <a:r>
              <a:rPr lang="en-US" altLang="ja-JP" sz="3600" dirty="0" smtClean="0">
                <a:solidFill>
                  <a:schemeClr val="bg1"/>
                </a:solidFill>
                <a:latin typeface="しねきゃぷしょん" panose="02000600000000000000" pitchFamily="2" charset="-128"/>
                <a:ea typeface="しねきゃぷしょん" panose="02000600000000000000" pitchFamily="2" charset="-128"/>
              </a:rPr>
              <a:t>32</a:t>
            </a:r>
            <a:r>
              <a:rPr lang="ja-JP" altLang="en-US" sz="3600" dirty="0" smtClean="0">
                <a:solidFill>
                  <a:schemeClr val="bg1"/>
                </a:solidFill>
                <a:latin typeface="しねきゃぷしょん" panose="02000600000000000000" pitchFamily="2" charset="-128"/>
                <a:ea typeface="しねきゃぷしょん" panose="02000600000000000000" pitchFamily="2" charset="-128"/>
              </a:rPr>
              <a:t>個の</a:t>
            </a:r>
            <a:r>
              <a:rPr kumimoji="1" lang="ja-JP" altLang="en-US" sz="3600" dirty="0" smtClean="0">
                <a:solidFill>
                  <a:schemeClr val="bg1"/>
                </a:solidFill>
                <a:latin typeface="しねきゃぷしょん" panose="02000600000000000000" pitchFamily="2" charset="-128"/>
                <a:ea typeface="しねきゃぷしょん" panose="02000600000000000000" pitchFamily="2" charset="-128"/>
              </a:rPr>
              <a:t>プロジェクト</a:t>
            </a:r>
            <a:r>
              <a:rPr lang="ja-JP" altLang="en-US" sz="3600" dirty="0" smtClean="0">
                <a:solidFill>
                  <a:schemeClr val="bg1"/>
                </a:solidFill>
                <a:latin typeface="しねきゃぷしょん" panose="02000600000000000000" pitchFamily="2" charset="-128"/>
                <a:ea typeface="しねきゃぷしょん" panose="02000600000000000000" pitchFamily="2" charset="-128"/>
              </a:rPr>
              <a:t>を，毎時間ごとに</a:t>
            </a:r>
            <a:endParaRPr lang="en-US" altLang="ja-JP" sz="3600" dirty="0" smtClean="0">
              <a:solidFill>
                <a:schemeClr val="bg1"/>
              </a:solidFill>
              <a:latin typeface="しねきゃぷしょん" panose="02000600000000000000" pitchFamily="2" charset="-128"/>
              <a:ea typeface="しねきゃぷしょん" panose="02000600000000000000" pitchFamily="2" charset="-128"/>
            </a:endParaRPr>
          </a:p>
          <a:p>
            <a:r>
              <a:rPr lang="ja-JP" altLang="en-US" sz="3600" dirty="0" smtClean="0">
                <a:solidFill>
                  <a:schemeClr val="bg1"/>
                </a:solidFill>
                <a:latin typeface="しねきゃぷしょん" panose="02000600000000000000" pitchFamily="2" charset="-128"/>
                <a:ea typeface="しねきゃぷしょん" panose="02000600000000000000" pitchFamily="2" charset="-128"/>
              </a:rPr>
              <a:t>ウェブページを保存するクローラーを使用し</a:t>
            </a:r>
            <a:endParaRPr lang="en-US" altLang="ja-JP" sz="3600" dirty="0" smtClean="0">
              <a:solidFill>
                <a:schemeClr val="bg1"/>
              </a:solidFill>
              <a:latin typeface="しねきゃぷしょん" panose="02000600000000000000" pitchFamily="2" charset="-128"/>
              <a:ea typeface="しねきゃぷしょん" panose="02000600000000000000" pitchFamily="2" charset="-128"/>
            </a:endParaRPr>
          </a:p>
          <a:p>
            <a:r>
              <a:rPr lang="ja-JP" altLang="en-US" sz="3600" dirty="0" smtClean="0">
                <a:solidFill>
                  <a:schemeClr val="bg1"/>
                </a:solidFill>
                <a:latin typeface="しねきゃぷしょん" panose="02000600000000000000" pitchFamily="2" charset="-128"/>
                <a:ea typeface="しねきゃぷしょん" panose="02000600000000000000" pitchFamily="2" charset="-128"/>
              </a:rPr>
              <a:t>監視を行う．</a:t>
            </a:r>
            <a:endParaRPr kumimoji="1" lang="en-US" altLang="ja-JP" sz="3600" dirty="0" smtClean="0">
              <a:solidFill>
                <a:schemeClr val="bg1"/>
              </a:solidFill>
              <a:latin typeface="しねきゃぷしょん" panose="02000600000000000000" pitchFamily="2" charset="-128"/>
              <a:ea typeface="しねきゃぷしょん" panose="02000600000000000000" pitchFamily="2" charset="-128"/>
            </a:endParaRPr>
          </a:p>
        </p:txBody>
      </p:sp>
      <p:sp>
        <p:nvSpPr>
          <p:cNvPr id="39" name="テキスト ボックス 38"/>
          <p:cNvSpPr txBox="1"/>
          <p:nvPr/>
        </p:nvSpPr>
        <p:spPr>
          <a:xfrm>
            <a:off x="135127" y="22908881"/>
            <a:ext cx="5446152" cy="2308324"/>
          </a:xfrm>
          <a:prstGeom prst="rect">
            <a:avLst/>
          </a:prstGeom>
          <a:noFill/>
        </p:spPr>
        <p:txBody>
          <a:bodyPr wrap="square" rtlCol="0">
            <a:spAutoFit/>
          </a:bodyPr>
          <a:lstStyle/>
          <a:p>
            <a:r>
              <a:rPr kumimoji="1" lang="ja-JP" altLang="en-US" sz="3600" dirty="0" smtClean="0">
                <a:solidFill>
                  <a:schemeClr val="bg1"/>
                </a:solidFill>
                <a:latin typeface="しねきゃぷしょん" panose="02000600000000000000" pitchFamily="2" charset="-128"/>
                <a:ea typeface="しねきゃぷしょん" panose="02000600000000000000" pitchFamily="2" charset="-128"/>
              </a:rPr>
              <a:t>ウェブページから要因を摘出し，データ解析を行い、成功に大きく関わる要因を明らかにする</a:t>
            </a:r>
            <a:r>
              <a:rPr kumimoji="1" lang="ja-JP" altLang="en-US" sz="3600" dirty="0" smtClean="0">
                <a:solidFill>
                  <a:schemeClr val="bg1"/>
                </a:solidFill>
                <a:latin typeface="F910新コミック体" panose="02000600000000000000" pitchFamily="50" charset="-128"/>
                <a:ea typeface="F910新コミック体" panose="02000600000000000000" pitchFamily="50" charset="-128"/>
              </a:rPr>
              <a:t>．</a:t>
            </a:r>
            <a:endParaRPr kumimoji="1" lang="ja-JP" altLang="en-US" sz="3600" dirty="0">
              <a:solidFill>
                <a:schemeClr val="bg1"/>
              </a:solidFill>
              <a:latin typeface="F910新コミック体" panose="02000600000000000000" pitchFamily="50" charset="-128"/>
              <a:ea typeface="F910新コミック体" panose="02000600000000000000" pitchFamily="50" charset="-128"/>
            </a:endParaRPr>
          </a:p>
        </p:txBody>
      </p:sp>
      <p:sp>
        <p:nvSpPr>
          <p:cNvPr id="48" name="正方形/長方形 47"/>
          <p:cNvSpPr/>
          <p:nvPr/>
        </p:nvSpPr>
        <p:spPr>
          <a:xfrm>
            <a:off x="10957039" y="19943852"/>
            <a:ext cx="10473927" cy="179686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下矢印 46"/>
          <p:cNvSpPr/>
          <p:nvPr/>
        </p:nvSpPr>
        <p:spPr>
          <a:xfrm>
            <a:off x="3517757" y="21395965"/>
            <a:ext cx="2922941" cy="928609"/>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10694773" y="19877125"/>
            <a:ext cx="10741208" cy="1754326"/>
          </a:xfrm>
          <a:prstGeom prst="rect">
            <a:avLst/>
          </a:prstGeom>
          <a:noFill/>
        </p:spPr>
        <p:txBody>
          <a:bodyPr wrap="square" rtlCol="0">
            <a:spAutoFit/>
          </a:bodyPr>
          <a:lstStyle/>
          <a:p>
            <a:pPr algn="ctr"/>
            <a:r>
              <a:rPr kumimoji="1" lang="ja-JP" altLang="en-US" sz="5400" dirty="0" smtClean="0">
                <a:solidFill>
                  <a:schemeClr val="bg1"/>
                </a:solidFill>
                <a:latin typeface="しねきゃぷしょん" panose="02000600000000000000" pitchFamily="2" charset="-128"/>
                <a:ea typeface="しねきゃぷしょん" panose="02000600000000000000" pitchFamily="2" charset="-128"/>
              </a:rPr>
              <a:t>支援コースの数が８以上の</a:t>
            </a:r>
            <a:endParaRPr kumimoji="1" lang="en-US" altLang="ja-JP" sz="5400" dirty="0" smtClean="0">
              <a:solidFill>
                <a:schemeClr val="bg1"/>
              </a:solidFill>
              <a:latin typeface="しねきゃぷしょん" panose="02000600000000000000" pitchFamily="2" charset="-128"/>
              <a:ea typeface="しねきゃぷしょん" panose="02000600000000000000" pitchFamily="2" charset="-128"/>
            </a:endParaRPr>
          </a:p>
          <a:p>
            <a:pPr algn="ctr"/>
            <a:r>
              <a:rPr kumimoji="1" lang="ja-JP" altLang="en-US" sz="5400" dirty="0" smtClean="0">
                <a:solidFill>
                  <a:schemeClr val="bg1"/>
                </a:solidFill>
                <a:latin typeface="しねきゃぷしょん" panose="02000600000000000000" pitchFamily="2" charset="-128"/>
                <a:ea typeface="しねきゃぷしょん" panose="02000600000000000000" pitchFamily="2" charset="-128"/>
              </a:rPr>
              <a:t>プロジェクトは成功しやすい！</a:t>
            </a:r>
            <a:endParaRPr kumimoji="1" lang="ja-JP" altLang="en-US" sz="5400" dirty="0">
              <a:solidFill>
                <a:schemeClr val="bg1"/>
              </a:solidFill>
              <a:latin typeface="しねきゃぷしょん" panose="02000600000000000000" pitchFamily="2" charset="-128"/>
              <a:ea typeface="しねきゃぷしょん" panose="02000600000000000000" pitchFamily="2" charset="-128"/>
            </a:endParaRPr>
          </a:p>
        </p:txBody>
      </p:sp>
      <p:sp>
        <p:nvSpPr>
          <p:cNvPr id="43" name="テキスト ボックス 42"/>
          <p:cNvSpPr txBox="1"/>
          <p:nvPr/>
        </p:nvSpPr>
        <p:spPr>
          <a:xfrm>
            <a:off x="11518922" y="17717937"/>
            <a:ext cx="4392488" cy="1323439"/>
          </a:xfrm>
          <a:prstGeom prst="rect">
            <a:avLst/>
          </a:prstGeom>
          <a:noFill/>
        </p:spPr>
        <p:txBody>
          <a:bodyPr wrap="square" rtlCol="0">
            <a:spAutoFit/>
          </a:bodyPr>
          <a:lstStyle/>
          <a:p>
            <a:r>
              <a:rPr kumimoji="1" lang="ja-JP" altLang="en-US" sz="8000" dirty="0" smtClean="0">
                <a:solidFill>
                  <a:schemeClr val="bg1"/>
                </a:solidFill>
                <a:latin typeface="FGゼロゴシック" panose="02000600000000000000" pitchFamily="2" charset="-128"/>
                <a:ea typeface="FGゼロゴシック" panose="02000600000000000000" pitchFamily="2" charset="-128"/>
              </a:rPr>
              <a:t>進捗状況</a:t>
            </a:r>
            <a:endParaRPr kumimoji="1" lang="ja-JP" altLang="en-US" sz="8000" dirty="0">
              <a:solidFill>
                <a:schemeClr val="bg1"/>
              </a:solidFill>
              <a:latin typeface="FGゼロゴシック" panose="02000600000000000000" pitchFamily="2" charset="-128"/>
              <a:ea typeface="FGゼロゴシック" panose="02000600000000000000" pitchFamily="2" charset="-128"/>
            </a:endParaRPr>
          </a:p>
        </p:txBody>
      </p:sp>
      <p:sp>
        <p:nvSpPr>
          <p:cNvPr id="59" name="テキスト ボックス 58"/>
          <p:cNvSpPr txBox="1"/>
          <p:nvPr/>
        </p:nvSpPr>
        <p:spPr>
          <a:xfrm>
            <a:off x="22051" y="7882870"/>
            <a:ext cx="9733782" cy="4401205"/>
          </a:xfrm>
          <a:prstGeom prst="rect">
            <a:avLst/>
          </a:prstGeom>
          <a:noFill/>
        </p:spPr>
        <p:txBody>
          <a:bodyPr wrap="square" rtlCol="0">
            <a:spAutoFit/>
          </a:bodyPr>
          <a:lstStyle/>
          <a:p>
            <a:r>
              <a:rPr lang="ja-JP" altLang="en-US" sz="4000" dirty="0" smtClean="0">
                <a:solidFill>
                  <a:schemeClr val="bg1"/>
                </a:solidFill>
                <a:latin typeface="しねきゃぷしょん" panose="02000600000000000000" pitchFamily="2" charset="-128"/>
                <a:ea typeface="しねきゃぷしょん" panose="02000600000000000000" pitchFamily="2" charset="-128"/>
              </a:rPr>
              <a:t>世界中の様々なところで</a:t>
            </a:r>
            <a:r>
              <a:rPr kumimoji="1" lang="ja-JP" altLang="en-US" sz="4000" dirty="0" smtClean="0">
                <a:solidFill>
                  <a:schemeClr val="bg1"/>
                </a:solidFill>
                <a:latin typeface="しねきゃぷしょん" panose="02000600000000000000" pitchFamily="2" charset="-128"/>
                <a:ea typeface="しねきゃぷしょん" panose="02000600000000000000" pitchFamily="2" charset="-128"/>
              </a:rPr>
              <a:t>クラウドファンディングを用いたプロジェクトが盛んに行われており，その波が日本にも広がってきている．データマイニングを用いてクラウドファンディングの成功に関わる要因がわからないかと考えたためこの研究を行うことにした．</a:t>
            </a:r>
            <a:endParaRPr kumimoji="1" lang="ja-JP" altLang="en-US" sz="4000" dirty="0">
              <a:solidFill>
                <a:schemeClr val="bg1"/>
              </a:solidFill>
              <a:latin typeface="しねきゃぷしょん" panose="02000600000000000000" pitchFamily="2" charset="-128"/>
              <a:ea typeface="しねきゃぷしょん" panose="02000600000000000000" pitchFamily="2" charset="-128"/>
            </a:endParaRPr>
          </a:p>
        </p:txBody>
      </p:sp>
      <p:sp>
        <p:nvSpPr>
          <p:cNvPr id="7" name="テキスト ボックス 6"/>
          <p:cNvSpPr txBox="1"/>
          <p:nvPr/>
        </p:nvSpPr>
        <p:spPr>
          <a:xfrm>
            <a:off x="4673670" y="3901174"/>
            <a:ext cx="13690503" cy="1015663"/>
          </a:xfrm>
          <a:prstGeom prst="rect">
            <a:avLst/>
          </a:prstGeom>
          <a:noFill/>
        </p:spPr>
        <p:txBody>
          <a:bodyPr wrap="square" rtlCol="0">
            <a:spAutoFit/>
          </a:bodyPr>
          <a:lstStyle/>
          <a:p>
            <a:r>
              <a:rPr kumimoji="1" lang="ja-JP" altLang="en-US" dirty="0" smtClean="0">
                <a:solidFill>
                  <a:schemeClr val="bg1"/>
                </a:solidFill>
                <a:latin typeface="しねきゃぷしょん" panose="02000600000000000000" pitchFamily="2" charset="-128"/>
                <a:ea typeface="しねきゃぷしょん" panose="02000600000000000000" pitchFamily="2" charset="-128"/>
              </a:rPr>
              <a:t>矢吹研究室 </a:t>
            </a:r>
            <a:r>
              <a:rPr kumimoji="1" lang="en-US" altLang="ja-JP" dirty="0" smtClean="0">
                <a:solidFill>
                  <a:schemeClr val="bg1"/>
                </a:solidFill>
                <a:latin typeface="しねきゃぷしょん" panose="02000600000000000000" pitchFamily="2" charset="-128"/>
                <a:ea typeface="しねきゃぷしょん" panose="02000600000000000000" pitchFamily="2" charset="-128"/>
              </a:rPr>
              <a:t>1242105</a:t>
            </a:r>
            <a:r>
              <a:rPr kumimoji="1" lang="ja-JP" altLang="en-US" dirty="0" smtClean="0">
                <a:solidFill>
                  <a:schemeClr val="bg1"/>
                </a:solidFill>
                <a:latin typeface="しねきゃぷしょん" panose="02000600000000000000" pitchFamily="2" charset="-128"/>
                <a:ea typeface="しねきゃぷしょん" panose="02000600000000000000" pitchFamily="2" charset="-128"/>
              </a:rPr>
              <a:t>　三浦泰介</a:t>
            </a:r>
            <a:endParaRPr kumimoji="1" lang="ja-JP" altLang="en-US" dirty="0">
              <a:solidFill>
                <a:schemeClr val="bg1"/>
              </a:solidFill>
              <a:latin typeface="しねきゃぷしょん" panose="02000600000000000000" pitchFamily="2" charset="-128"/>
              <a:ea typeface="しねきゃぷしょん" panose="02000600000000000000" pitchFamily="2" charset="-128"/>
            </a:endParaRPr>
          </a:p>
        </p:txBody>
      </p:sp>
      <p:sp>
        <p:nvSpPr>
          <p:cNvPr id="6" name="テキスト ボックス 5"/>
          <p:cNvSpPr txBox="1"/>
          <p:nvPr/>
        </p:nvSpPr>
        <p:spPr>
          <a:xfrm>
            <a:off x="1127277" y="5782807"/>
            <a:ext cx="4392488" cy="1323439"/>
          </a:xfrm>
          <a:prstGeom prst="rect">
            <a:avLst/>
          </a:prstGeom>
          <a:noFill/>
        </p:spPr>
        <p:txBody>
          <a:bodyPr wrap="square" rtlCol="0">
            <a:spAutoFit/>
          </a:bodyPr>
          <a:lstStyle/>
          <a:p>
            <a:r>
              <a:rPr kumimoji="1" lang="ja-JP" altLang="en-US" sz="8000" dirty="0" smtClean="0">
                <a:solidFill>
                  <a:schemeClr val="bg1"/>
                </a:solidFill>
                <a:latin typeface="FGゼロゴシック" panose="02000600000000000000" pitchFamily="2" charset="-128"/>
                <a:ea typeface="FGゼロゴシック" panose="02000600000000000000" pitchFamily="2" charset="-128"/>
              </a:rPr>
              <a:t>研究背景</a:t>
            </a:r>
            <a:endParaRPr kumimoji="1" lang="ja-JP" altLang="en-US" sz="8000" dirty="0">
              <a:solidFill>
                <a:schemeClr val="bg1"/>
              </a:solidFill>
              <a:latin typeface="FGゼロゴシック" panose="02000600000000000000" pitchFamily="2" charset="-128"/>
              <a:ea typeface="FGゼロゴシック" panose="02000600000000000000" pitchFamily="2" charset="-128"/>
            </a:endParaRPr>
          </a:p>
        </p:txBody>
      </p:sp>
      <p:sp>
        <p:nvSpPr>
          <p:cNvPr id="5" name="テキスト ボックス 4"/>
          <p:cNvSpPr txBox="1"/>
          <p:nvPr/>
        </p:nvSpPr>
        <p:spPr>
          <a:xfrm>
            <a:off x="6012880" y="22767271"/>
            <a:ext cx="5223360" cy="523220"/>
          </a:xfrm>
          <a:prstGeom prst="rect">
            <a:avLst/>
          </a:prstGeom>
          <a:noFill/>
        </p:spPr>
        <p:txBody>
          <a:bodyPr wrap="square" rtlCol="0">
            <a:spAutoFit/>
          </a:bodyPr>
          <a:lstStyle/>
          <a:p>
            <a:endParaRPr kumimoji="1" lang="ja-JP" altLang="en-US" sz="2800" dirty="0">
              <a:solidFill>
                <a:schemeClr val="bg1"/>
              </a:solidFill>
              <a:latin typeface="しねきゃぷしょん" panose="02000600000000000000" pitchFamily="2" charset="-128"/>
              <a:ea typeface="しねきゃぷしょん" panose="02000600000000000000" pitchFamily="2" charset="-128"/>
            </a:endParaRPr>
          </a:p>
        </p:txBody>
      </p:sp>
      <p:sp>
        <p:nvSpPr>
          <p:cNvPr id="10" name="テキスト ボックス 9"/>
          <p:cNvSpPr txBox="1"/>
          <p:nvPr/>
        </p:nvSpPr>
        <p:spPr>
          <a:xfrm>
            <a:off x="6297971" y="22527102"/>
            <a:ext cx="4222922" cy="2677656"/>
          </a:xfrm>
          <a:prstGeom prst="rect">
            <a:avLst/>
          </a:prstGeom>
          <a:noFill/>
        </p:spPr>
        <p:txBody>
          <a:bodyPr wrap="square" rtlCol="0">
            <a:spAutoFit/>
          </a:bodyPr>
          <a:lstStyle/>
          <a:p>
            <a:r>
              <a:rPr lang="ja-JP" altLang="en-US" sz="2800" dirty="0" smtClean="0">
                <a:solidFill>
                  <a:schemeClr val="bg1"/>
                </a:solidFill>
                <a:latin typeface="しねきゃぷしょん" panose="02000600000000000000" pitchFamily="2" charset="-128"/>
                <a:ea typeface="しねきゃぷしょん" panose="02000600000000000000" pitchFamily="2" charset="-128"/>
              </a:rPr>
              <a:t>今回使用した要因</a:t>
            </a:r>
            <a:endParaRPr lang="en-US" altLang="ja-JP" sz="2800" dirty="0" smtClean="0">
              <a:solidFill>
                <a:schemeClr val="bg1"/>
              </a:solidFill>
              <a:latin typeface="しねきゃぷしょん" panose="02000600000000000000" pitchFamily="2" charset="-128"/>
              <a:ea typeface="しねきゃぷしょん" panose="02000600000000000000" pitchFamily="2" charset="-128"/>
            </a:endParaRPr>
          </a:p>
          <a:p>
            <a:pPr marL="457200" indent="-457200">
              <a:buFont typeface="Arial" panose="020B0604020202020204" pitchFamily="34" charset="0"/>
              <a:buChar char="•"/>
            </a:pPr>
            <a:r>
              <a:rPr lang="ja-JP" altLang="en-US" sz="2800" dirty="0" smtClean="0">
                <a:solidFill>
                  <a:schemeClr val="bg1"/>
                </a:solidFill>
                <a:latin typeface="しねきゃぷしょん" panose="02000600000000000000" pitchFamily="2" charset="-128"/>
                <a:ea typeface="しねきゃぷしょん" panose="02000600000000000000" pitchFamily="2" charset="-128"/>
              </a:rPr>
              <a:t>成功したか</a:t>
            </a:r>
            <a:endParaRPr lang="en-US" altLang="ja-JP" sz="2800" dirty="0" smtClean="0">
              <a:solidFill>
                <a:schemeClr val="bg1"/>
              </a:solidFill>
              <a:latin typeface="しねきゃぷしょん" panose="02000600000000000000" pitchFamily="2" charset="-128"/>
              <a:ea typeface="しねきゃぷしょん" panose="02000600000000000000" pitchFamily="2" charset="-128"/>
            </a:endParaRPr>
          </a:p>
          <a:p>
            <a:pPr marL="457200" indent="-457200">
              <a:buFont typeface="Arial" panose="020B0604020202020204" pitchFamily="34" charset="0"/>
              <a:buChar char="•"/>
            </a:pPr>
            <a:r>
              <a:rPr kumimoji="1" lang="ja-JP" altLang="en-US" sz="2800" dirty="0">
                <a:solidFill>
                  <a:schemeClr val="bg1"/>
                </a:solidFill>
                <a:latin typeface="しねきゃぷしょん" panose="02000600000000000000" pitchFamily="2" charset="-128"/>
                <a:ea typeface="しねきゃぷしょん" panose="02000600000000000000" pitchFamily="2" charset="-128"/>
              </a:rPr>
              <a:t>動画の</a:t>
            </a:r>
            <a:r>
              <a:rPr kumimoji="1" lang="ja-JP" altLang="en-US" sz="2800" dirty="0" smtClean="0">
                <a:solidFill>
                  <a:schemeClr val="bg1"/>
                </a:solidFill>
                <a:latin typeface="しねきゃぷしょん" panose="02000600000000000000" pitchFamily="2" charset="-128"/>
                <a:ea typeface="しねきゃぷしょん" panose="02000600000000000000" pitchFamily="2" charset="-128"/>
              </a:rPr>
              <a:t>有無</a:t>
            </a:r>
            <a:endParaRPr kumimoji="1" lang="en-US" altLang="ja-JP" sz="2800" dirty="0" smtClean="0">
              <a:solidFill>
                <a:schemeClr val="bg1"/>
              </a:solidFill>
              <a:latin typeface="しねきゃぷしょん" panose="02000600000000000000" pitchFamily="2" charset="-128"/>
              <a:ea typeface="しねきゃぷしょん" panose="02000600000000000000" pitchFamily="2" charset="-128"/>
            </a:endParaRPr>
          </a:p>
          <a:p>
            <a:pPr marL="457200" indent="-457200">
              <a:buFont typeface="Arial" panose="020B0604020202020204" pitchFamily="34" charset="0"/>
              <a:buChar char="•"/>
            </a:pPr>
            <a:r>
              <a:rPr lang="ja-JP" altLang="en-US" sz="2800" dirty="0">
                <a:solidFill>
                  <a:schemeClr val="bg1"/>
                </a:solidFill>
                <a:latin typeface="しねきゃぷしょん" panose="02000600000000000000" pitchFamily="2" charset="-128"/>
                <a:ea typeface="しねきゃぷしょん" panose="02000600000000000000" pitchFamily="2" charset="-128"/>
              </a:rPr>
              <a:t>支援最低</a:t>
            </a:r>
            <a:r>
              <a:rPr lang="ja-JP" altLang="en-US" sz="2800" dirty="0" smtClean="0">
                <a:solidFill>
                  <a:schemeClr val="bg1"/>
                </a:solidFill>
                <a:latin typeface="しねきゃぷしょん" panose="02000600000000000000" pitchFamily="2" charset="-128"/>
                <a:ea typeface="しねきゃぷしょん" panose="02000600000000000000" pitchFamily="2" charset="-128"/>
              </a:rPr>
              <a:t>金額</a:t>
            </a:r>
            <a:endParaRPr lang="en-US" altLang="ja-JP" sz="2800" dirty="0" smtClean="0">
              <a:solidFill>
                <a:schemeClr val="bg1"/>
              </a:solidFill>
              <a:latin typeface="しねきゃぷしょん" panose="02000600000000000000" pitchFamily="2" charset="-128"/>
              <a:ea typeface="しねきゃぷしょん" panose="02000600000000000000" pitchFamily="2" charset="-128"/>
            </a:endParaRPr>
          </a:p>
          <a:p>
            <a:pPr marL="457200" indent="-457200">
              <a:buFont typeface="Arial" panose="020B0604020202020204" pitchFamily="34" charset="0"/>
              <a:buChar char="•"/>
            </a:pPr>
            <a:r>
              <a:rPr kumimoji="1" lang="ja-JP" altLang="en-US" sz="2800" dirty="0">
                <a:solidFill>
                  <a:schemeClr val="bg1"/>
                </a:solidFill>
                <a:latin typeface="しねきゃぷしょん" panose="02000600000000000000" pitchFamily="2" charset="-128"/>
                <a:ea typeface="しねきゃぷしょん" panose="02000600000000000000" pitchFamily="2" charset="-128"/>
              </a:rPr>
              <a:t>支援コース</a:t>
            </a:r>
            <a:r>
              <a:rPr kumimoji="1" lang="ja-JP" altLang="en-US" sz="2800" dirty="0" smtClean="0">
                <a:solidFill>
                  <a:schemeClr val="bg1"/>
                </a:solidFill>
                <a:latin typeface="しねきゃぷしょん" panose="02000600000000000000" pitchFamily="2" charset="-128"/>
                <a:ea typeface="しねきゃぷしょん" panose="02000600000000000000" pitchFamily="2" charset="-128"/>
              </a:rPr>
              <a:t>の数</a:t>
            </a:r>
            <a:endParaRPr kumimoji="1" lang="en-US" altLang="ja-JP" sz="2800" dirty="0" smtClean="0">
              <a:solidFill>
                <a:schemeClr val="bg1"/>
              </a:solidFill>
              <a:latin typeface="しねきゃぷしょん" panose="02000600000000000000" pitchFamily="2" charset="-128"/>
              <a:ea typeface="しねきゃぷしょん" panose="02000600000000000000" pitchFamily="2" charset="-128"/>
            </a:endParaRPr>
          </a:p>
          <a:p>
            <a:pPr marL="457200" indent="-457200">
              <a:buFont typeface="Arial" panose="020B0604020202020204" pitchFamily="34" charset="0"/>
              <a:buChar char="•"/>
            </a:pPr>
            <a:r>
              <a:rPr lang="ja-JP" altLang="en-US" sz="2800" dirty="0">
                <a:solidFill>
                  <a:schemeClr val="bg1"/>
                </a:solidFill>
                <a:latin typeface="しねきゃぷしょん" panose="02000600000000000000" pitchFamily="2" charset="-128"/>
                <a:ea typeface="しねきゃぷしょん" panose="02000600000000000000" pitchFamily="2" charset="-128"/>
              </a:rPr>
              <a:t>代表者</a:t>
            </a:r>
            <a:r>
              <a:rPr lang="ja-JP" altLang="en-US" sz="2800" dirty="0" smtClean="0">
                <a:solidFill>
                  <a:schemeClr val="bg1"/>
                </a:solidFill>
                <a:latin typeface="しねきゃぷしょん" panose="02000600000000000000" pitchFamily="2" charset="-128"/>
                <a:ea typeface="しねきゃぷしょん" panose="02000600000000000000" pitchFamily="2" charset="-128"/>
              </a:rPr>
              <a:t>が女性か</a:t>
            </a:r>
            <a:endParaRPr kumimoji="1" lang="ja-JP" altLang="en-US" sz="2800" dirty="0">
              <a:solidFill>
                <a:schemeClr val="bg1"/>
              </a:solidFill>
              <a:latin typeface="しねきゃぷしょん" panose="02000600000000000000" pitchFamily="2" charset="-128"/>
              <a:ea typeface="しねきゃぷしょん" panose="02000600000000000000" pitchFamily="2" charset="-128"/>
            </a:endParaRPr>
          </a:p>
        </p:txBody>
      </p:sp>
    </p:spTree>
    <p:extLst>
      <p:ext uri="{BB962C8B-B14F-4D97-AF65-F5344CB8AC3E}">
        <p14:creationId xmlns:p14="http://schemas.microsoft.com/office/powerpoint/2010/main" val="12340627"/>
      </p:ext>
    </p:extLst>
  </p:cSld>
  <p:clrMapOvr>
    <a:masterClrMapping/>
  </p:clrMapOvr>
  <p:timing>
    <p:tnLst>
      <p:par>
        <p:cTn id="1" dur="indefinite" restart="never" nodeType="tmRoot"/>
      </p:par>
    </p:tnLst>
  </p:timing>
</p:sld>
</file>

<file path=ppt/theme/theme1.xml><?xml version="1.0" encoding="utf-8"?>
<a:theme xmlns:a="http://schemas.openxmlformats.org/drawingml/2006/main" name="スライス">
  <a:themeElements>
    <a:clrScheme name="スライス">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スライス">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スライス">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
  <TotalTime>594</TotalTime>
  <Words>196</Words>
  <Application>Microsoft Office PowerPoint</Application>
  <PresentationFormat>ユーザー設定</PresentationFormat>
  <Paragraphs>26</Paragraphs>
  <Slides>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F910新コミック体</vt:lpstr>
      <vt:lpstr>FGゼロゴシック</vt:lpstr>
      <vt:lpstr>しねきゃぷしょん</vt:lpstr>
      <vt:lpstr>メイリオ</vt:lpstr>
      <vt:lpstr>Arial</vt:lpstr>
      <vt:lpstr>Century Gothic</vt:lpstr>
      <vt:lpstr>Wingdings 3</vt:lpstr>
      <vt:lpstr>スライス</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koike</dc:creator>
  <cp:lastModifiedBy>miura</cp:lastModifiedBy>
  <cp:revision>59</cp:revision>
  <dcterms:created xsi:type="dcterms:W3CDTF">2013-12-09T07:09:55Z</dcterms:created>
  <dcterms:modified xsi:type="dcterms:W3CDTF">2014-12-18T07:47:19Z</dcterms:modified>
</cp:coreProperties>
</file>