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9" r:id="rId2"/>
  </p:sldIdLst>
  <p:sldSz cx="6858000" cy="9144000" type="screen4x3"/>
  <p:notesSz cx="6797675" cy="9926638"/>
  <p:custDataLst>
    <p:tags r:id="rId4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AEC88"/>
    <a:srgbClr val="ADB9C7"/>
    <a:srgbClr val="DFFA7A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 autoAdjust="0"/>
    <p:restoredTop sz="93567" autoAdjust="0"/>
  </p:normalViewPr>
  <p:slideViewPr>
    <p:cSldViewPr>
      <p:cViewPr>
        <p:scale>
          <a:sx n="100" d="100"/>
          <a:sy n="100" d="100"/>
        </p:scale>
        <p:origin x="-2892" y="24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29F05-2F6E-43CF-9ECC-EC9F25D9D1C4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1219A-658C-4ECD-AB31-1DE57FE2D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44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6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74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35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59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3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65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84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03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60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05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1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コネクタ 30"/>
          <p:cNvCxnSpPr/>
          <p:nvPr/>
        </p:nvCxnSpPr>
        <p:spPr>
          <a:xfrm>
            <a:off x="6744967" y="5896069"/>
            <a:ext cx="113033" cy="999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16351" y="34361"/>
            <a:ext cx="1057356" cy="976020"/>
            <a:chOff x="4" y="-38839"/>
            <a:chExt cx="1470635" cy="1103413"/>
          </a:xfrm>
        </p:grpSpPr>
        <p:cxnSp>
          <p:nvCxnSpPr>
            <p:cNvPr id="22" name="直線コネクタ 21"/>
            <p:cNvCxnSpPr/>
            <p:nvPr/>
          </p:nvCxnSpPr>
          <p:spPr>
            <a:xfrm flipH="1">
              <a:off x="4" y="5"/>
              <a:ext cx="1470635" cy="1064569"/>
            </a:xfrm>
            <a:prstGeom prst="line">
              <a:avLst/>
            </a:prstGeom>
            <a:ln w="76200">
              <a:solidFill>
                <a:schemeClr val="accent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4" y="6"/>
              <a:ext cx="1089347" cy="75168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4" y="-38839"/>
              <a:ext cx="1470635" cy="10595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73707" y="251520"/>
            <a:ext cx="5558227" cy="576064"/>
          </a:xfrm>
          <a:prstGeom prst="rect">
            <a:avLst/>
          </a:prstGeom>
          <a:noFill/>
          <a:ln w="2540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大学</a:t>
            </a:r>
            <a:r>
              <a:rPr lang="ja-JP" altLang="en-US" b="1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教育におけるタブレット型端末の利用実態</a:t>
            </a:r>
            <a:r>
              <a:rPr lang="ja-JP" altLang="en-US" b="1" dirty="0" smtClean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調査</a:t>
            </a:r>
            <a:endParaRPr lang="ja-JP" altLang="en-US" b="1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9574" y="92603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プロジェクトマネジメントコース　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1142104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松本 併太</a:t>
            </a:r>
          </a:p>
        </p:txBody>
      </p:sp>
      <p:grpSp>
        <p:nvGrpSpPr>
          <p:cNvPr id="1024" name="グループ化 1023"/>
          <p:cNvGrpSpPr/>
          <p:nvPr/>
        </p:nvGrpSpPr>
        <p:grpSpPr>
          <a:xfrm>
            <a:off x="4057181" y="7487503"/>
            <a:ext cx="2687786" cy="1548992"/>
            <a:chOff x="184686" y="7957043"/>
            <a:chExt cx="3820379" cy="1078055"/>
          </a:xfrm>
        </p:grpSpPr>
        <p:sp>
          <p:nvSpPr>
            <p:cNvPr id="28" name="角丸四角形 27"/>
            <p:cNvSpPr/>
            <p:nvPr/>
          </p:nvSpPr>
          <p:spPr>
            <a:xfrm>
              <a:off x="184686" y="7957043"/>
              <a:ext cx="3820379" cy="1078055"/>
            </a:xfrm>
            <a:prstGeom prst="round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9663" tIns="14832" rIns="29663" bIns="14832" spcCol="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97314" y="8023264"/>
              <a:ext cx="158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/>
                <a:t>進捗</a:t>
              </a:r>
              <a:r>
                <a:rPr lang="ja-JP" altLang="en-US" dirty="0"/>
                <a:t>状況</a:t>
              </a:r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04581" y="8277867"/>
              <a:ext cx="3307791" cy="40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/>
                <a:t>タブレット型端末を貸与されている学生の一部を対象に行う，アンケートの設計中である．</a:t>
              </a:r>
              <a:endParaRPr kumimoji="1" lang="ja-JP" altLang="en-US" sz="1050" dirty="0"/>
            </a:p>
          </p:txBody>
        </p:sp>
      </p:grp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65" y="1691621"/>
            <a:ext cx="1280902" cy="140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タイトル 1"/>
          <p:cNvSpPr txBox="1">
            <a:spLocks/>
          </p:cNvSpPr>
          <p:nvPr/>
        </p:nvSpPr>
        <p:spPr>
          <a:xfrm>
            <a:off x="296851" y="1285524"/>
            <a:ext cx="1202888" cy="746985"/>
          </a:xfrm>
          <a:prstGeom prst="rect">
            <a:avLst/>
          </a:prstGeom>
        </p:spPr>
        <p:txBody>
          <a:bodyPr vert="horz" lIns="95773" tIns="47887" rIns="95773" bIns="47887" rtlCol="0" anchor="ctr">
            <a:norm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dirty="0" smtClean="0"/>
              <a:t>研究</a:t>
            </a:r>
            <a:r>
              <a:rPr lang="ja-JP" altLang="en-US" sz="1800" dirty="0"/>
              <a:t>背景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116632" y="1295369"/>
            <a:ext cx="6628336" cy="3492657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9663" tIns="14832" rIns="29663" bIns="14832" spcCol="0"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151" y="3305257"/>
            <a:ext cx="1479869" cy="128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07960" y="1798764"/>
            <a:ext cx="411730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教育の場面でタブレットが注目を浴びている</a:t>
            </a:r>
            <a:r>
              <a:rPr lang="ja-JP" altLang="en-US" sz="1400" dirty="0" smtClean="0"/>
              <a:t>．</a:t>
            </a:r>
            <a:endParaRPr lang="en-US" altLang="ja-JP" sz="1400" dirty="0" smtClean="0"/>
          </a:p>
          <a:p>
            <a:endParaRPr lang="ja-JP" altLang="en-US" sz="1400" dirty="0"/>
          </a:p>
          <a:p>
            <a:endParaRPr lang="en-US" altLang="ja-JP" sz="1200" dirty="0" smtClean="0"/>
          </a:p>
          <a:p>
            <a:endParaRPr lang="en-US" altLang="ja-JP" sz="1200" dirty="0"/>
          </a:p>
          <a:p>
            <a:endParaRPr lang="en-US" altLang="ja-JP" sz="1200" dirty="0" smtClean="0"/>
          </a:p>
          <a:p>
            <a:endParaRPr lang="en-US" altLang="ja-JP" sz="1200" dirty="0"/>
          </a:p>
          <a:p>
            <a:endParaRPr lang="en-US" altLang="ja-JP" sz="1200" dirty="0" smtClean="0"/>
          </a:p>
          <a:p>
            <a:endParaRPr lang="en-US" altLang="ja-JP" sz="1200" dirty="0"/>
          </a:p>
          <a:p>
            <a:endParaRPr lang="en-US" altLang="ja-JP" sz="1200" dirty="0" smtClean="0"/>
          </a:p>
          <a:p>
            <a:endParaRPr lang="en-US" altLang="ja-JP" sz="1200" dirty="0"/>
          </a:p>
          <a:p>
            <a:endParaRPr lang="en-US" altLang="ja-JP" sz="1200" dirty="0" smtClean="0"/>
          </a:p>
          <a:p>
            <a:endParaRPr lang="en-US" altLang="ja-JP" sz="1200" dirty="0" smtClean="0"/>
          </a:p>
          <a:p>
            <a:endParaRPr lang="en-US" altLang="ja-JP" sz="1200" dirty="0"/>
          </a:p>
          <a:p>
            <a:r>
              <a:rPr lang="ja-JP" altLang="en-US" sz="1400" dirty="0" smtClean="0"/>
              <a:t>学生に貸与している学校も数多く存在するが</a:t>
            </a:r>
            <a:endParaRPr lang="en-US" altLang="ja-JP" sz="1400" dirty="0" smtClean="0"/>
          </a:p>
          <a:p>
            <a:r>
              <a:rPr lang="ja-JP" altLang="en-US" sz="1400" dirty="0" smtClean="0"/>
              <a:t>千葉工業大学もその１つ！！</a:t>
            </a:r>
          </a:p>
        </p:txBody>
      </p:sp>
      <p:cxnSp>
        <p:nvCxnSpPr>
          <p:cNvPr id="36" name="直線コネクタ 35"/>
          <p:cNvCxnSpPr/>
          <p:nvPr/>
        </p:nvCxnSpPr>
        <p:spPr>
          <a:xfrm>
            <a:off x="5517232" y="4788026"/>
            <a:ext cx="76510" cy="95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36" name="グループ化 1035"/>
          <p:cNvGrpSpPr/>
          <p:nvPr/>
        </p:nvGrpSpPr>
        <p:grpSpPr>
          <a:xfrm>
            <a:off x="116633" y="7508869"/>
            <a:ext cx="3885520" cy="1527623"/>
            <a:chOff x="115872" y="6074400"/>
            <a:chExt cx="3930218" cy="1809967"/>
          </a:xfrm>
        </p:grpSpPr>
        <p:grpSp>
          <p:nvGrpSpPr>
            <p:cNvPr id="58" name="グループ化 57"/>
            <p:cNvGrpSpPr/>
            <p:nvPr/>
          </p:nvGrpSpPr>
          <p:grpSpPr>
            <a:xfrm>
              <a:off x="115872" y="6074400"/>
              <a:ext cx="3930218" cy="1809967"/>
              <a:chOff x="113465" y="5724129"/>
              <a:chExt cx="3891601" cy="2088231"/>
            </a:xfrm>
          </p:grpSpPr>
          <p:sp>
            <p:nvSpPr>
              <p:cNvPr id="40" name="角丸四角形 39"/>
              <p:cNvSpPr/>
              <p:nvPr/>
            </p:nvSpPr>
            <p:spPr>
              <a:xfrm>
                <a:off x="113465" y="5724129"/>
                <a:ext cx="3891601" cy="2088231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9663" tIns="14832" rIns="29663" bIns="14832" spcCol="0"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タイトル 1"/>
              <p:cNvSpPr txBox="1">
                <a:spLocks/>
              </p:cNvSpPr>
              <p:nvPr/>
            </p:nvSpPr>
            <p:spPr>
              <a:xfrm>
                <a:off x="293965" y="5725157"/>
                <a:ext cx="1073706" cy="636042"/>
              </a:xfrm>
              <a:prstGeom prst="rect">
                <a:avLst/>
              </a:prstGeom>
            </p:spPr>
            <p:txBody>
              <a:bodyPr vert="horz" lIns="95773" tIns="47887" rIns="95773" bIns="47887" rtlCol="0" anchor="ctr">
                <a:normAutofit fontScale="92500"/>
              </a:bodyPr>
              <a:lstStyle>
                <a:lvl1pPr algn="ctr" defTabSz="2952323" rtl="0" eaLnBrk="1" latinLnBrk="0" hangingPunct="1">
                  <a:spcBef>
                    <a:spcPct val="0"/>
                  </a:spcBef>
                  <a:buNone/>
                  <a:defRPr kumimoji="1" sz="14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ja-JP" altLang="en-US" sz="1800" dirty="0" smtClean="0"/>
                  <a:t>研究</a:t>
                </a:r>
                <a:r>
                  <a:rPr lang="ja-JP" altLang="en-US" sz="1800" dirty="0"/>
                  <a:t>方法</a:t>
                </a:r>
              </a:p>
            </p:txBody>
          </p:sp>
        </p:grpSp>
        <p:sp>
          <p:nvSpPr>
            <p:cNvPr id="1032" name="テキスト ボックス 1031"/>
            <p:cNvSpPr txBox="1"/>
            <p:nvPr/>
          </p:nvSpPr>
          <p:spPr>
            <a:xfrm>
              <a:off x="415432" y="6495620"/>
              <a:ext cx="3467614" cy="1312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 smtClean="0"/>
                <a:t>①アンケートを設計し実施</a:t>
              </a:r>
              <a:endParaRPr kumimoji="1" lang="en-US" altLang="ja-JP" sz="1100" dirty="0" smtClean="0"/>
            </a:p>
            <a:p>
              <a:r>
                <a:rPr lang="ja-JP" altLang="en-US" sz="1100" dirty="0" smtClean="0"/>
                <a:t>②アンケート</a:t>
              </a:r>
              <a:r>
                <a:rPr lang="ja-JP" altLang="en-US" sz="1100" dirty="0"/>
                <a:t>の分析方法を</a:t>
              </a:r>
              <a:r>
                <a:rPr lang="ja-JP" altLang="en-US" sz="1100" dirty="0" smtClean="0"/>
                <a:t>開発</a:t>
              </a:r>
              <a:endParaRPr lang="en-US" altLang="ja-JP" sz="1100" dirty="0" smtClean="0"/>
            </a:p>
            <a:p>
              <a:r>
                <a:rPr lang="ja-JP" altLang="en-US" sz="1100" dirty="0"/>
                <a:t>③収集したデータを</a:t>
              </a:r>
              <a:r>
                <a:rPr lang="ja-JP" altLang="en-US" sz="1100" dirty="0" smtClean="0"/>
                <a:t>分析</a:t>
              </a:r>
              <a:endParaRPr lang="en-US" altLang="ja-JP" sz="1100" dirty="0" smtClean="0"/>
            </a:p>
            <a:p>
              <a:endParaRPr lang="en-US" altLang="ja-JP" sz="1100" dirty="0" smtClean="0"/>
            </a:p>
            <a:p>
              <a:r>
                <a:rPr lang="ja-JP" altLang="en-US" sz="1100" dirty="0" smtClean="0"/>
                <a:t>活用</a:t>
              </a:r>
              <a:r>
                <a:rPr lang="ja-JP" altLang="en-US" sz="1100" dirty="0"/>
                <a:t>している学生</a:t>
              </a:r>
              <a:r>
                <a:rPr lang="ja-JP" altLang="en-US" sz="1100" dirty="0" smtClean="0"/>
                <a:t>と</a:t>
              </a:r>
              <a:endParaRPr lang="en-US" altLang="ja-JP" sz="1100" dirty="0" smtClean="0"/>
            </a:p>
            <a:p>
              <a:r>
                <a:rPr lang="ja-JP" altLang="en-US" sz="1100" dirty="0" smtClean="0"/>
                <a:t>活用</a:t>
              </a:r>
              <a:r>
                <a:rPr lang="ja-JP" altLang="en-US" sz="1100" dirty="0"/>
                <a:t>して</a:t>
              </a:r>
              <a:r>
                <a:rPr lang="ja-JP" altLang="en-US" sz="1100" dirty="0" smtClean="0"/>
                <a:t>いない</a:t>
              </a:r>
              <a:r>
                <a:rPr lang="ja-JP" altLang="en-US" sz="1100" dirty="0"/>
                <a:t>学生</a:t>
              </a:r>
              <a:r>
                <a:rPr lang="ja-JP" altLang="en-US" sz="1100" dirty="0" smtClean="0"/>
                <a:t>の</a:t>
              </a:r>
              <a:r>
                <a:rPr lang="ja-JP" altLang="en-US" sz="1100" dirty="0"/>
                <a:t>差を明らか</a:t>
              </a:r>
              <a:r>
                <a:rPr lang="ja-JP" altLang="en-US" sz="1100" dirty="0" smtClean="0"/>
                <a:t>に！</a:t>
              </a:r>
              <a:endParaRPr kumimoji="1" lang="ja-JP" altLang="en-US" sz="1100" dirty="0"/>
            </a:p>
          </p:txBody>
        </p:sp>
      </p:grpSp>
      <p:grpSp>
        <p:nvGrpSpPr>
          <p:cNvPr id="1037" name="グループ化 1036"/>
          <p:cNvGrpSpPr/>
          <p:nvPr/>
        </p:nvGrpSpPr>
        <p:grpSpPr>
          <a:xfrm>
            <a:off x="116632" y="4883614"/>
            <a:ext cx="6640409" cy="2521178"/>
            <a:chOff x="79379" y="3923928"/>
            <a:chExt cx="6640409" cy="2072075"/>
          </a:xfrm>
        </p:grpSpPr>
        <p:grpSp>
          <p:nvGrpSpPr>
            <p:cNvPr id="61" name="グループ化 60"/>
            <p:cNvGrpSpPr/>
            <p:nvPr/>
          </p:nvGrpSpPr>
          <p:grpSpPr>
            <a:xfrm>
              <a:off x="79379" y="3923928"/>
              <a:ext cx="6640409" cy="2072075"/>
              <a:chOff x="81162" y="3990231"/>
              <a:chExt cx="6697220" cy="1805905"/>
            </a:xfrm>
          </p:grpSpPr>
          <p:sp>
            <p:nvSpPr>
              <p:cNvPr id="39" name="角丸四角形 38"/>
              <p:cNvSpPr/>
              <p:nvPr/>
            </p:nvSpPr>
            <p:spPr>
              <a:xfrm>
                <a:off x="81162" y="3995935"/>
                <a:ext cx="6697220" cy="1800201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9663" tIns="14832" rIns="29663" bIns="14832" spcCol="0"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タイトル 1"/>
              <p:cNvSpPr txBox="1">
                <a:spLocks/>
              </p:cNvSpPr>
              <p:nvPr/>
            </p:nvSpPr>
            <p:spPr>
              <a:xfrm>
                <a:off x="262923" y="3990231"/>
                <a:ext cx="1270720" cy="509761"/>
              </a:xfrm>
              <a:prstGeom prst="rect">
                <a:avLst/>
              </a:prstGeom>
            </p:spPr>
            <p:txBody>
              <a:bodyPr vert="horz" lIns="95773" tIns="47887" rIns="95773" bIns="47887" rtlCol="0" anchor="ctr">
                <a:normAutofit/>
              </a:bodyPr>
              <a:lstStyle>
                <a:lvl1pPr algn="ctr" defTabSz="2952323" rtl="0" eaLnBrk="1" latinLnBrk="0" hangingPunct="1">
                  <a:spcBef>
                    <a:spcPct val="0"/>
                  </a:spcBef>
                  <a:buNone/>
                  <a:defRPr kumimoji="1" sz="14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ja-JP" altLang="en-US" sz="1800" dirty="0" smtClean="0"/>
                  <a:t>研究目的</a:t>
                </a:r>
                <a:endParaRPr lang="ja-JP" altLang="en-US" sz="1800" dirty="0"/>
              </a:p>
            </p:txBody>
          </p:sp>
        </p:grpSp>
        <p:sp>
          <p:nvSpPr>
            <p:cNvPr id="62" name="円/楕円 61"/>
            <p:cNvSpPr/>
            <p:nvPr/>
          </p:nvSpPr>
          <p:spPr>
            <a:xfrm>
              <a:off x="1484784" y="4020304"/>
              <a:ext cx="5054262" cy="5770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どの</a:t>
              </a:r>
              <a:r>
                <a:rPr lang="ja-JP" altLang="en-US" sz="1200" dirty="0">
                  <a:solidFill>
                    <a:schemeClr val="tx1"/>
                  </a:solidFill>
                </a:rPr>
                <a:t>ようにタブレットを利用しているのか？</a:t>
              </a:r>
            </a:p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活用</a:t>
              </a:r>
              <a:r>
                <a:rPr lang="ja-JP" altLang="en-US" sz="1200" dirty="0">
                  <a:solidFill>
                    <a:schemeClr val="tx1"/>
                  </a:solidFill>
                </a:rPr>
                <a:t>している学生と活用していない学生で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は</a:t>
              </a:r>
              <a:endParaRPr lang="en-US" altLang="ja-JP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どの</a:t>
              </a:r>
              <a:r>
                <a:rPr lang="ja-JP" altLang="en-US" sz="1200" dirty="0">
                  <a:solidFill>
                    <a:schemeClr val="tx1"/>
                  </a:solidFill>
                </a:rPr>
                <a:t>ような差があるのか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？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9" name="下矢印 1028"/>
            <p:cNvSpPr/>
            <p:nvPr/>
          </p:nvSpPr>
          <p:spPr>
            <a:xfrm>
              <a:off x="3647373" y="4650185"/>
              <a:ext cx="329058" cy="237288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1" name="テキスト ボックス 1030"/>
            <p:cNvSpPr txBox="1"/>
            <p:nvPr/>
          </p:nvSpPr>
          <p:spPr>
            <a:xfrm>
              <a:off x="1484784" y="4878037"/>
              <a:ext cx="5054262" cy="480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学生にアンケートを行い，</a:t>
              </a:r>
              <a:endParaRPr kumimoji="1" lang="en-US" altLang="ja-JP" sz="1600" dirty="0" smtClean="0"/>
            </a:p>
            <a:p>
              <a:pPr algn="ctr"/>
              <a:r>
                <a:rPr kumimoji="1" lang="ja-JP" altLang="en-US" sz="1600" dirty="0" smtClean="0"/>
                <a:t>結果から調査！！</a:t>
              </a:r>
              <a:endParaRPr kumimoji="1" lang="ja-JP" altLang="en-US" sz="1600" dirty="0"/>
            </a:p>
          </p:txBody>
        </p:sp>
        <p:pic>
          <p:nvPicPr>
            <p:cNvPr id="1033" name="Picture 4" descr="クリックすると新しいウィンドウで開きます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662" y="4756032"/>
              <a:ext cx="949534" cy="945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5" name="直線矢印コネクタ 1034"/>
          <p:cNvCxnSpPr/>
          <p:nvPr/>
        </p:nvCxnSpPr>
        <p:spPr>
          <a:xfrm>
            <a:off x="1135063" y="8404920"/>
            <a:ext cx="0" cy="1860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1506951" y="6608206"/>
            <a:ext cx="525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レポートをタブレットで書いてる人の方が成績が良い．</a:t>
            </a:r>
            <a:endParaRPr lang="en-US" altLang="ja-JP" sz="1200" dirty="0" smtClean="0"/>
          </a:p>
          <a:p>
            <a:r>
              <a:rPr lang="ja-JP" altLang="en-US" sz="1200" dirty="0" smtClean="0"/>
              <a:t>アプリをたくさんインストールしている人の方が，実は成績が良い．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こんな結果が出るかも！？</a:t>
            </a:r>
            <a:endParaRPr kumimoji="1" lang="ja-JP" altLang="en-US" sz="1200" dirty="0"/>
          </a:p>
        </p:txBody>
      </p:sp>
      <p:graphicFrame>
        <p:nvGraphicFramePr>
          <p:cNvPr id="59" name="表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20166"/>
              </p:ext>
            </p:extLst>
          </p:nvPr>
        </p:nvGraphicFramePr>
        <p:xfrm>
          <a:off x="477220" y="2123728"/>
          <a:ext cx="4013591" cy="215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35"/>
                <a:gridCol w="623514"/>
                <a:gridCol w="784660"/>
                <a:gridCol w="1531382"/>
              </a:tblGrid>
              <a:tr h="21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自治体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年度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対象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タブレット数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7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千葉県印西市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平成</a:t>
                      </a:r>
                      <a:r>
                        <a:rPr lang="en-US" altLang="ja-JP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25</a:t>
                      </a: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年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中学校</a:t>
                      </a:r>
                      <a:r>
                        <a:rPr lang="en-US" altLang="ja-JP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</a:t>
                      </a: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校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246</a:t>
                      </a: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台を配備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7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東京都狛江市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平成</a:t>
                      </a:r>
                      <a:r>
                        <a:rPr lang="en-US" altLang="ja-JP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25</a:t>
                      </a: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年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小学校</a:t>
                      </a:r>
                      <a:r>
                        <a:rPr lang="en-US" altLang="ja-JP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</a:t>
                      </a: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校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266</a:t>
                      </a: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台を配備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14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大阪府大阪市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平成</a:t>
                      </a:r>
                      <a:r>
                        <a:rPr lang="en-US" altLang="ja-JP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25</a:t>
                      </a: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年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小中学校</a:t>
                      </a:r>
                      <a:r>
                        <a:rPr lang="en-US" altLang="ja-JP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校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約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1400</a:t>
                      </a: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台</a:t>
                      </a:r>
                      <a:r>
                        <a:rPr lang="ja-JP" altLang="en-US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を配備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7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東京都荒川区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平成</a:t>
                      </a:r>
                      <a:r>
                        <a:rPr lang="en-US" altLang="ja-JP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25</a:t>
                      </a: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年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小中学校</a:t>
                      </a:r>
                      <a:r>
                        <a:rPr lang="en-US" altLang="ja-JP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zh-CN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校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約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1200</a:t>
                      </a: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台を配備</a:t>
                      </a:r>
                      <a:endParaRPr lang="en-US" altLang="ja-JP" sz="900" kern="100" dirty="0" smtClean="0"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生徒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人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</a:t>
                      </a: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台</a:t>
                      </a:r>
                      <a:r>
                        <a:rPr lang="ja-JP" altLang="en-US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環境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7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埼玉県</a:t>
                      </a: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さいたま市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平成</a:t>
                      </a:r>
                      <a:r>
                        <a:rPr lang="en-US" altLang="ja-JP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24</a:t>
                      </a: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年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中学校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約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240</a:t>
                      </a: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台</a:t>
                      </a:r>
                      <a:r>
                        <a:rPr lang="ja-JP" altLang="en-US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を</a:t>
                      </a: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配備</a:t>
                      </a:r>
                      <a:endParaRPr lang="en-US" altLang="ja-JP" sz="900" kern="100" dirty="0" smtClean="0"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生徒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人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台</a:t>
                      </a: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環境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8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佐賀県武雄市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平成</a:t>
                      </a:r>
                      <a:r>
                        <a:rPr lang="en-US" alt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26</a:t>
                      </a:r>
                      <a:r>
                        <a:rPr lang="ja-JP" altLang="en-US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年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全小学校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約</a:t>
                      </a:r>
                      <a:r>
                        <a:rPr lang="en-US" altLang="ja-JP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4000</a:t>
                      </a:r>
                      <a:r>
                        <a:rPr lang="ja-JP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台を配備</a:t>
                      </a:r>
                      <a:endParaRPr lang="en-US" altLang="ja-JP" sz="900" kern="100" dirty="0" smtClean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生徒</a:t>
                      </a:r>
                      <a:r>
                        <a:rPr lang="en-US" altLang="zh-TW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</a:t>
                      </a:r>
                      <a:r>
                        <a:rPr lang="zh-TW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人</a:t>
                      </a:r>
                      <a:r>
                        <a:rPr lang="en-US" altLang="zh-TW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</a:t>
                      </a:r>
                      <a:r>
                        <a:rPr lang="zh-TW" altLang="en-US" sz="9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台環境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8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6d89bb2a-4450-43fc-9411-d137bcd99cec"/>
</p:tagLst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5930</TotalTime>
  <Words>277</Words>
  <Application>Microsoft Office PowerPoint</Application>
  <PresentationFormat>画面に合わせる (4:3)</PresentationFormat>
  <Paragraphs>67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卒論中間発表ポスター</dc:title>
  <dc:creator>matsumoto</dc:creator>
  <cp:lastModifiedBy>matsumoto</cp:lastModifiedBy>
  <cp:revision>99</cp:revision>
  <cp:lastPrinted>2012-12-05T03:52:31Z</cp:lastPrinted>
  <dcterms:created xsi:type="dcterms:W3CDTF">2012-12-05T03:44:33Z</dcterms:created>
  <dcterms:modified xsi:type="dcterms:W3CDTF">2014-10-16T10:11:01Z</dcterms:modified>
</cp:coreProperties>
</file>