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858000" cy="9144000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6" autoAdjust="0"/>
  </p:normalViewPr>
  <p:slideViewPr>
    <p:cSldViewPr>
      <p:cViewPr varScale="1">
        <p:scale>
          <a:sx n="25" d="100"/>
          <a:sy n="25" d="100"/>
        </p:scale>
        <p:origin x="3114" y="3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2015/12/15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29622" y="3173991"/>
            <a:ext cx="20673805" cy="86679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276976"/>
            <a:ext cx="21386800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不完全情報ゲーム人工</a:t>
            </a:r>
            <a:r>
              <a:rPr lang="ja-JP" altLang="en-US" sz="6600" kern="0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知能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0583" y="1647369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 smtClean="0">
                <a:latin typeface="+mn-ea"/>
              </a:rPr>
              <a:t>PM</a:t>
            </a:r>
            <a:r>
              <a:rPr lang="ja-JP" altLang="en-US" sz="5400" b="1" dirty="0" smtClean="0">
                <a:latin typeface="+mn-ea"/>
              </a:rPr>
              <a:t>コース</a:t>
            </a:r>
            <a:r>
              <a:rPr lang="ja-JP" altLang="en-US" sz="5400" b="1" dirty="0">
                <a:latin typeface="+mn-ea"/>
              </a:rPr>
              <a:t>　矢吹研究室　</a:t>
            </a:r>
            <a:r>
              <a:rPr lang="en-US" altLang="ja-JP" sz="5400" b="1" dirty="0" smtClean="0">
                <a:latin typeface="+mn-ea"/>
              </a:rPr>
              <a:t>1342097 </a:t>
            </a:r>
            <a:r>
              <a:rPr lang="ja-JP" altLang="en-US" sz="5400" b="1" dirty="0" smtClean="0">
                <a:latin typeface="+mn-ea"/>
              </a:rPr>
              <a:t>　浜野太豪</a:t>
            </a:r>
            <a:endParaRPr lang="ja-JP" altLang="en-US" sz="5400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913440" y="18667358"/>
            <a:ext cx="19273162" cy="7479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饂飩プログラムによる人狼の推論方法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確定情報</a:t>
            </a:r>
            <a:r>
              <a:rPr lang="ja-JP" altLang="en-US" sz="3600" smtClean="0">
                <a:solidFill>
                  <a:schemeClr val="tx1"/>
                </a:solidFill>
                <a:latin typeface="+mn-ea"/>
              </a:rPr>
              <a:t>の整理　</a:t>
            </a: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狼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の推理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確定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情報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と推理をもとに行動を選択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人狼の矛盾発見方法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C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処刑された。</a:t>
            </a: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占い師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A	C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人狼だった　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人間だった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占い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師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B	C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人間だった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人狼だった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霊媒師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E	C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人狼だった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人間だった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霊媒師</a:t>
            </a:r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F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	C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両方人間だった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と答えた。この中に人狼が最大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人潜んでいる。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ホームベース 28"/>
          <p:cNvSpPr/>
          <p:nvPr/>
        </p:nvSpPr>
        <p:spPr>
          <a:xfrm>
            <a:off x="544445" y="17486555"/>
            <a:ext cx="3551632" cy="899683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tx1"/>
                </a:solidFill>
              </a:rPr>
              <a:t>進捗状況</a:t>
            </a:r>
            <a:endParaRPr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30" name="ホームベース 29"/>
          <p:cNvSpPr/>
          <p:nvPr/>
        </p:nvSpPr>
        <p:spPr>
          <a:xfrm>
            <a:off x="510735" y="3475131"/>
            <a:ext cx="2567306" cy="817737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32" name="ホームベース 31"/>
          <p:cNvSpPr/>
          <p:nvPr/>
        </p:nvSpPr>
        <p:spPr>
          <a:xfrm>
            <a:off x="544445" y="12680292"/>
            <a:ext cx="2739307" cy="687221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tx1"/>
                </a:solidFill>
              </a:rPr>
              <a:t>目的</a:t>
            </a:r>
            <a:endParaRPr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43" name="ホームベース 42"/>
          <p:cNvSpPr/>
          <p:nvPr/>
        </p:nvSpPr>
        <p:spPr>
          <a:xfrm>
            <a:off x="10006353" y="12600667"/>
            <a:ext cx="3783392" cy="684362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tx1"/>
                </a:solidFill>
              </a:rPr>
              <a:t>研究方法</a:t>
            </a:r>
            <a:endParaRPr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0006352" y="13510518"/>
            <a:ext cx="10392328" cy="24893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pPr marL="857250" indent="-857250">
              <a:buFont typeface="Wingdings" panose="05000000000000000000" pitchFamily="2" charset="2"/>
              <a:buChar char="l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人狼知能プロジェクトから提供されている人狼サーバーを起動する。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饂飩プログラムの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Java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ソースコードリーディングを行い、アルゴリズムを理解する。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ホームベース 44"/>
          <p:cNvSpPr/>
          <p:nvPr/>
        </p:nvSpPr>
        <p:spPr>
          <a:xfrm>
            <a:off x="366813" y="27328170"/>
            <a:ext cx="3729264" cy="762712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tx1"/>
                </a:solidFill>
              </a:rPr>
              <a:t>今後の計画</a:t>
            </a:r>
            <a:endParaRPr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10735" y="28090882"/>
            <a:ext cx="20166510" cy="19364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人狼ゲーム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AI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のアルゴリズムをソースコードリーディングを行い理解した。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理解したことを生かして、さらに強いアルゴリズムを考察する。そして人狼エージェントをプログラミングする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6615" y="16994793"/>
            <a:ext cx="20906812" cy="96863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9783734" y="12216962"/>
            <a:ext cx="11259547" cy="43371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180232" y="27104040"/>
            <a:ext cx="20881529" cy="29416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337362" y="12249830"/>
            <a:ext cx="9220654" cy="4304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544445" y="9775796"/>
            <a:ext cx="20132799" cy="18780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ゲーム戦略における研究で人工知能が用いられてきた。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人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狼ゲームは不完全情報ゲーム型コミュニケーションゲームである。そのため従来の完全情報ゲームでは扱われていなかった多数の問題が存在する。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15208" y="13890970"/>
            <a:ext cx="8694016" cy="19180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人狼ゲーム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AI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を理解すること。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22" y="3206943"/>
            <a:ext cx="21663335" cy="691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</TotalTime>
  <Words>100</Words>
  <Application>Microsoft Office PowerPoint</Application>
  <PresentationFormat>ユーザー設定</PresentationFormat>
  <Paragraphs>31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HG明朝E</vt:lpstr>
      <vt:lpstr>ＭＳ Ｐゴシック</vt:lpstr>
      <vt:lpstr>Arial</vt:lpstr>
      <vt:lpstr>Bookman Old Style</vt:lpstr>
      <vt:lpstr>Calibri</vt:lpstr>
      <vt:lpstr>Calibri Light</vt:lpstr>
      <vt:lpstr>Wingdings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浜野太豪</cp:lastModifiedBy>
  <cp:revision>102</cp:revision>
  <dcterms:created xsi:type="dcterms:W3CDTF">2012-09-17T17:26:59Z</dcterms:created>
  <dcterms:modified xsi:type="dcterms:W3CDTF">2015-12-15T09:35:38Z</dcterms:modified>
</cp:coreProperties>
</file>