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 varScale="1">
        <p:scale>
          <a:sx n="22" d="100"/>
          <a:sy n="22" d="100"/>
        </p:scale>
        <p:origin x="82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66258" y="480828"/>
            <a:ext cx="17506717" cy="1200329"/>
          </a:xfrm>
        </p:spPr>
        <p:txBody>
          <a:bodyPr wrap="none">
            <a:spAutoFit/>
          </a:bodyPr>
          <a:lstStyle/>
          <a:p>
            <a:r>
              <a:rPr lang="ja-JP" altLang="en-US" sz="7200" dirty="0"/>
              <a:t>小規模ベンチャー企業での</a:t>
            </a:r>
            <a:r>
              <a:rPr lang="en-US" altLang="ja-JP" sz="7200" dirty="0"/>
              <a:t>PM</a:t>
            </a:r>
            <a:r>
              <a:rPr lang="ja-JP" altLang="en-US" sz="7200" dirty="0"/>
              <a:t>技術導入実験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27405" y="1854439"/>
            <a:ext cx="14428950" cy="1015663"/>
          </a:xfrm>
        </p:spPr>
        <p:txBody>
          <a:bodyPr wrap="none">
            <a:spAutoFit/>
          </a:bodyPr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1342011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石川大貴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17900" y="3309061"/>
            <a:ext cx="10412000" cy="6171536"/>
            <a:chOff x="217900" y="3309061"/>
            <a:chExt cx="10412000" cy="6171536"/>
          </a:xfrm>
        </p:grpSpPr>
        <p:sp>
          <p:nvSpPr>
            <p:cNvPr id="10" name="正方形/長方形 9"/>
            <p:cNvSpPr/>
            <p:nvPr/>
          </p:nvSpPr>
          <p:spPr>
            <a:xfrm>
              <a:off x="217900" y="3947074"/>
              <a:ext cx="10412000" cy="553352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217900" y="3309061"/>
              <a:ext cx="3459383" cy="1424346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背景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90499" y="4829228"/>
              <a:ext cx="9866801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複数の人たちによるチームでの開発</a:t>
              </a:r>
              <a:r>
                <a:rPr lang="ja-JP" altLang="en-US" sz="4400" dirty="0" smtClean="0"/>
                <a:t>を</a:t>
              </a:r>
              <a:endParaRPr lang="en-US" altLang="ja-JP" sz="4400" dirty="0" smtClean="0"/>
            </a:p>
            <a:p>
              <a:r>
                <a:rPr lang="ja-JP" altLang="en-US" sz="4400" dirty="0"/>
                <a:t> </a:t>
              </a:r>
              <a:r>
                <a:rPr lang="ja-JP" altLang="en-US" sz="4400" dirty="0" smtClean="0"/>
                <a:t>    進めて</a:t>
              </a:r>
              <a:r>
                <a:rPr lang="ja-JP" altLang="en-US" sz="4400" dirty="0"/>
                <a:t>いくと様々な問題に直面</a:t>
              </a:r>
              <a:r>
                <a:rPr lang="ja-JP" altLang="en-US" sz="4400" dirty="0" smtClean="0"/>
                <a:t>する</a:t>
              </a:r>
              <a:r>
                <a:rPr lang="en-US" altLang="ja-JP" sz="4400" dirty="0" smtClean="0"/>
                <a:t>.</a:t>
              </a:r>
              <a:endParaRPr kumimoji="1"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問題を改善するために様々なツール</a:t>
              </a:r>
              <a:r>
                <a:rPr lang="ja-JP" altLang="en-US" sz="4400" dirty="0" smtClean="0"/>
                <a:t>や</a:t>
              </a:r>
              <a:endParaRPr lang="en-US" altLang="ja-JP" sz="4400" dirty="0" smtClean="0"/>
            </a:p>
            <a:p>
              <a:r>
                <a:rPr lang="en-US" altLang="ja-JP" sz="4400" dirty="0"/>
                <a:t> </a:t>
              </a:r>
              <a:r>
                <a:rPr lang="en-US" altLang="ja-JP" sz="4400" dirty="0" smtClean="0"/>
                <a:t>    </a:t>
              </a:r>
              <a:r>
                <a:rPr lang="ja-JP" altLang="en-US" sz="4400" dirty="0" smtClean="0"/>
                <a:t>技法</a:t>
              </a:r>
              <a:r>
                <a:rPr lang="ja-JP" altLang="en-US" sz="4400" dirty="0"/>
                <a:t>が開発されて</a:t>
              </a:r>
              <a:r>
                <a:rPr lang="ja-JP" altLang="en-US" sz="4400" dirty="0" smtClean="0"/>
                <a:t>いる</a:t>
              </a:r>
              <a:r>
                <a:rPr lang="en-US" altLang="ja-JP" sz="4400" dirty="0" smtClean="0"/>
                <a:t>.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もチームでの開発をする上で</a:t>
              </a:r>
              <a:r>
                <a:rPr lang="ja-JP" altLang="en-US" sz="4400" dirty="0" smtClean="0"/>
                <a:t>の</a:t>
              </a:r>
              <a:endParaRPr lang="en-US" altLang="ja-JP" sz="4400" dirty="0" smtClean="0"/>
            </a:p>
            <a:p>
              <a:r>
                <a:rPr lang="en-US" altLang="ja-JP" sz="4400" dirty="0"/>
                <a:t> </a:t>
              </a:r>
              <a:r>
                <a:rPr lang="en-US" altLang="ja-JP" sz="4400" dirty="0" smtClean="0"/>
                <a:t>    </a:t>
              </a:r>
              <a:r>
                <a:rPr lang="ja-JP" altLang="en-US" sz="4400" dirty="0" smtClean="0"/>
                <a:t>様々</a:t>
              </a:r>
              <a:r>
                <a:rPr lang="ja-JP" altLang="en-US" sz="4400" dirty="0"/>
                <a:t>な問題に直面して</a:t>
              </a:r>
              <a:r>
                <a:rPr lang="ja-JP" altLang="en-US" sz="4400" dirty="0" smtClean="0"/>
                <a:t>いる</a:t>
              </a:r>
              <a:r>
                <a:rPr lang="en-US" altLang="ja-JP" sz="4400" dirty="0" smtClean="0"/>
                <a:t>.</a:t>
              </a:r>
              <a:endParaRPr lang="ja-JP" altLang="en-US" sz="4800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217900" y="9776502"/>
            <a:ext cx="20883351" cy="5257180"/>
            <a:chOff x="217900" y="9900023"/>
            <a:chExt cx="20883351" cy="5257180"/>
          </a:xfrm>
        </p:grpSpPr>
        <p:sp>
          <p:nvSpPr>
            <p:cNvPr id="26" name="正方形/長方形 25"/>
            <p:cNvSpPr/>
            <p:nvPr/>
          </p:nvSpPr>
          <p:spPr>
            <a:xfrm>
              <a:off x="217901" y="10668000"/>
              <a:ext cx="20883350" cy="448920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217900" y="9900023"/>
              <a:ext cx="3951542" cy="1424346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研究方法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0499" y="11470926"/>
              <a:ext cx="18563095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0" indent="-914400">
                <a:buFont typeface="+mj-ea"/>
                <a:buAutoNum type="circleNumDbPlain"/>
              </a:pPr>
              <a:r>
                <a:rPr lang="en-US" altLang="ja-JP" sz="4400" dirty="0"/>
                <a:t>aba</a:t>
              </a:r>
              <a:r>
                <a:rPr lang="ja-JP" altLang="en-US" sz="4400" dirty="0" err="1"/>
                <a:t>の開</a:t>
              </a:r>
              <a:r>
                <a:rPr lang="ja-JP" altLang="en-US" sz="4400" dirty="0"/>
                <a:t>発現場の様子を調査して現状を把握</a:t>
              </a:r>
              <a:r>
                <a:rPr lang="ja-JP" altLang="en-US" sz="4400" dirty="0" smtClean="0"/>
                <a:t>する．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ja-JP" altLang="en-US" sz="4400" dirty="0"/>
                <a:t>多くのプロジェクトにおいて使われているツールや技法について調査</a:t>
              </a:r>
              <a:r>
                <a:rPr lang="ja-JP" altLang="en-US" sz="4400" dirty="0" smtClean="0"/>
                <a:t>する．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の現状を見た上で，プロジェクトでの問題点を発見する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に適した問題解決のためのツールや技法を提案する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ja-JP" altLang="en-US" sz="4400" dirty="0"/>
                <a:t>提案したツールや技法で改善できるか観察する．</a:t>
              </a:r>
              <a:endParaRPr kumimoji="1" lang="ja-JP" altLang="en-US" sz="4400" dirty="0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17900" y="26580484"/>
            <a:ext cx="20883351" cy="3251679"/>
            <a:chOff x="217900" y="26834451"/>
            <a:chExt cx="20883351" cy="3251679"/>
          </a:xfrm>
        </p:grpSpPr>
        <p:sp>
          <p:nvSpPr>
            <p:cNvPr id="28" name="正方形/長方形 27"/>
            <p:cNvSpPr/>
            <p:nvPr/>
          </p:nvSpPr>
          <p:spPr>
            <a:xfrm>
              <a:off x="217900" y="27610002"/>
              <a:ext cx="20883351" cy="24761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17900" y="26834451"/>
              <a:ext cx="5173884" cy="15511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今後の計画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75516" y="28512566"/>
              <a:ext cx="174089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提案後のプロジェクトの変化を調査し，よりよい改善を行う</a:t>
              </a:r>
              <a:r>
                <a:rPr lang="ja-JP" altLang="en-US" sz="4400" dirty="0" smtClean="0"/>
                <a:t>．</a:t>
              </a:r>
              <a:endParaRPr lang="ja-JP" altLang="en-US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開発現場の現状やツールと技法をさらに調査し，新たな提案を考える．</a:t>
              </a:r>
              <a:endParaRPr kumimoji="1" lang="ja-JP" altLang="en-US" sz="4400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10930066" y="3309060"/>
            <a:ext cx="10171185" cy="6171537"/>
            <a:chOff x="10930066" y="3309060"/>
            <a:chExt cx="10171185" cy="6171537"/>
          </a:xfrm>
        </p:grpSpPr>
        <p:sp>
          <p:nvSpPr>
            <p:cNvPr id="25" name="正方形/長方形 24"/>
            <p:cNvSpPr/>
            <p:nvPr/>
          </p:nvSpPr>
          <p:spPr>
            <a:xfrm>
              <a:off x="10930067" y="3994121"/>
              <a:ext cx="10171184" cy="548647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0930066" y="3309060"/>
              <a:ext cx="3459382" cy="142434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目的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146377" y="4832439"/>
              <a:ext cx="97385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のプロジェクトでの問題点を</a:t>
              </a:r>
              <a:r>
                <a:rPr lang="ja-JP" altLang="en-US" sz="4400" dirty="0" smtClean="0"/>
                <a:t>発見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改善</a:t>
              </a:r>
              <a:r>
                <a:rPr lang="ja-JP" altLang="en-US" sz="4400" dirty="0"/>
                <a:t>できるようなツールや技法の</a:t>
              </a:r>
              <a:r>
                <a:rPr lang="ja-JP" altLang="en-US" sz="4400" dirty="0" smtClean="0"/>
                <a:t>提案</a:t>
              </a:r>
              <a:endParaRPr lang="en-US" altLang="ja-JP" sz="4400" dirty="0" smtClean="0"/>
            </a:p>
          </p:txBody>
        </p:sp>
        <p:sp>
          <p:nvSpPr>
            <p:cNvPr id="18" name="下矢印 17"/>
            <p:cNvSpPr/>
            <p:nvPr/>
          </p:nvSpPr>
          <p:spPr>
            <a:xfrm>
              <a:off x="14714180" y="6607375"/>
              <a:ext cx="2602953" cy="126864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3997316" y="8202331"/>
              <a:ext cx="4036682" cy="84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800" b="1" dirty="0"/>
                <a:t>業務の</a:t>
              </a:r>
              <a:r>
                <a:rPr lang="ja-JP" altLang="en-US" sz="4800" b="1" dirty="0" smtClean="0"/>
                <a:t>効率</a:t>
              </a:r>
              <a:r>
                <a:rPr lang="en-US" altLang="ja-JP" sz="4800" b="1" dirty="0" smtClean="0"/>
                <a:t>UP</a:t>
              </a:r>
              <a:endParaRPr kumimoji="1" lang="ja-JP" altLang="en-US" sz="4800" b="1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217900" y="15397079"/>
            <a:ext cx="20883351" cy="10820008"/>
            <a:chOff x="217900" y="15632433"/>
            <a:chExt cx="20883351" cy="10820008"/>
          </a:xfrm>
        </p:grpSpPr>
        <p:sp>
          <p:nvSpPr>
            <p:cNvPr id="27" name="正方形/長方形 26"/>
            <p:cNvSpPr/>
            <p:nvPr/>
          </p:nvSpPr>
          <p:spPr>
            <a:xfrm>
              <a:off x="217900" y="16344606"/>
              <a:ext cx="20883351" cy="1010783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17900" y="15632433"/>
              <a:ext cx="3951542" cy="1424346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進捗状況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8" name="右矢印 47"/>
            <p:cNvSpPr/>
            <p:nvPr/>
          </p:nvSpPr>
          <p:spPr>
            <a:xfrm>
              <a:off x="9078860" y="20097047"/>
              <a:ext cx="1268646" cy="260295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16" y="19978295"/>
              <a:ext cx="7820784" cy="5914049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3243232" y="17235746"/>
              <a:ext cx="2685351" cy="84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800" b="1" dirty="0" smtClean="0"/>
                <a:t>調査結果</a:t>
              </a:r>
              <a:endParaRPr lang="en-US" altLang="ja-JP" sz="4800" b="1" dirty="0" smtClean="0"/>
            </a:p>
          </p:txBody>
        </p:sp>
        <p:sp>
          <p:nvSpPr>
            <p:cNvPr id="41" name="爆発 2 40"/>
            <p:cNvSpPr/>
            <p:nvPr/>
          </p:nvSpPr>
          <p:spPr>
            <a:xfrm>
              <a:off x="490498" y="17832330"/>
              <a:ext cx="7590993" cy="2554128"/>
            </a:xfrm>
            <a:prstGeom prst="irregularSeal2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400" dirty="0" smtClean="0">
                  <a:solidFill>
                    <a:schemeClr val="bg1"/>
                  </a:solidFill>
                </a:rPr>
                <a:t>タスク管理に</a:t>
              </a:r>
              <a:endParaRPr lang="en-US" altLang="ja-JP" sz="4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4400" dirty="0" smtClean="0">
                  <a:solidFill>
                    <a:schemeClr val="bg1"/>
                  </a:solidFill>
                </a:rPr>
                <a:t>問題がある</a:t>
              </a:r>
              <a:endParaRPr lang="en-US" altLang="ja-JP" sz="4400" dirty="0">
                <a:solidFill>
                  <a:schemeClr val="bg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 flipH="1">
              <a:off x="10930065" y="17235746"/>
              <a:ext cx="844291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 smtClean="0"/>
                <a:t>提案</a:t>
              </a:r>
              <a:r>
                <a:rPr kumimoji="1" lang="en-US" altLang="ja-JP" sz="4800" b="1" dirty="0" smtClean="0"/>
                <a:t>1	</a:t>
              </a:r>
              <a:r>
                <a:rPr lang="en-US" altLang="ja-JP" sz="4400" dirty="0" smtClean="0"/>
                <a:t>Trello</a:t>
              </a:r>
              <a:r>
                <a:rPr lang="ja-JP" altLang="en-US" sz="4400" dirty="0" smtClean="0"/>
                <a:t>の使用</a:t>
              </a:r>
              <a:endParaRPr lang="en-US" altLang="ja-JP" sz="4400" dirty="0" smtClean="0"/>
            </a:p>
            <a:p>
              <a:r>
                <a:rPr lang="ja-JP" altLang="en-US" sz="4400" dirty="0"/>
                <a:t>カード</a:t>
              </a:r>
              <a:r>
                <a:rPr lang="ja-JP" altLang="en-US" sz="4400" dirty="0" smtClean="0"/>
                <a:t>をボードに</a:t>
              </a:r>
              <a:endParaRPr lang="en-US" altLang="ja-JP" sz="4400" dirty="0" smtClean="0"/>
            </a:p>
            <a:p>
              <a:r>
                <a:rPr lang="ja-JP" altLang="en-US" sz="4400" dirty="0" smtClean="0"/>
                <a:t>貼るイメージで</a:t>
              </a:r>
              <a:endParaRPr lang="en-US" altLang="ja-JP" sz="4400" dirty="0" smtClean="0"/>
            </a:p>
            <a:p>
              <a:r>
                <a:rPr lang="ja-JP" altLang="en-US" sz="4400" dirty="0" smtClean="0"/>
                <a:t>簡単に管理できる．</a:t>
              </a:r>
              <a:endParaRPr kumimoji="1" lang="ja-JP" altLang="en-US" sz="4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 flipH="1">
              <a:off x="10930065" y="21642884"/>
              <a:ext cx="94153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 smtClean="0"/>
                <a:t>提案</a:t>
              </a:r>
              <a:r>
                <a:rPr lang="en-US" altLang="ja-JP" sz="4800" b="1" dirty="0" smtClean="0"/>
                <a:t>2</a:t>
              </a:r>
              <a:r>
                <a:rPr lang="en-US" altLang="ja-JP" sz="4800" b="1" dirty="0"/>
                <a:t>	</a:t>
              </a:r>
              <a:r>
                <a:rPr lang="ja-JP" altLang="en-US" sz="4400" dirty="0" smtClean="0"/>
                <a:t>チケット管理システムの導入</a:t>
              </a:r>
              <a:endParaRPr lang="en-US" altLang="ja-JP" sz="4400" dirty="0" smtClean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930065" y="22477976"/>
              <a:ext cx="331145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 smtClean="0"/>
                <a:t>OSS</a:t>
              </a:r>
              <a:r>
                <a:rPr lang="ja-JP" altLang="en-US" sz="4400" dirty="0" smtClean="0"/>
                <a:t>製品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err="1" smtClean="0"/>
                <a:t>Trac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err="1"/>
                <a:t>Redmine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Bugzilla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mantis</a:t>
              </a:r>
              <a:endParaRPr lang="en-US" altLang="ja-JP" sz="44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4382730" y="22414469"/>
              <a:ext cx="326585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 smtClean="0"/>
                <a:t>商用製品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JIR</a:t>
              </a:r>
              <a:r>
                <a:rPr lang="en-US" altLang="ja-JP" sz="4400" dirty="0"/>
                <a:t>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err="1" smtClean="0"/>
                <a:t>YouTRAC</a:t>
              </a:r>
              <a:r>
                <a:rPr lang="en-US" altLang="ja-JP" sz="4400" dirty="0" err="1"/>
                <a:t>K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Backlo</a:t>
              </a:r>
              <a:r>
                <a:rPr lang="en-US" altLang="ja-JP" sz="4400" dirty="0"/>
                <a:t>g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GitHub</a:t>
              </a:r>
              <a:endParaRPr lang="en-US" altLang="ja-JP" sz="4400" dirty="0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8859" y="18079182"/>
              <a:ext cx="4876540" cy="270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1986</TotalTime>
  <Words>230</Words>
  <Application>Microsoft Office PowerPoint</Application>
  <PresentationFormat>ユーザー設定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小規模ベンチャー企業でのPM技術導入実験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石川大貴</cp:lastModifiedBy>
  <cp:revision>39</cp:revision>
  <dcterms:created xsi:type="dcterms:W3CDTF">2014-12-16T10:11:28Z</dcterms:created>
  <dcterms:modified xsi:type="dcterms:W3CDTF">2015-12-17T08:25:00Z</dcterms:modified>
</cp:coreProperties>
</file>