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2" userDrawn="1">
          <p15:clr>
            <a:srgbClr val="A4A3A4"/>
          </p15:clr>
        </p15:guide>
        <p15:guide id="2" pos="66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57F"/>
    <a:srgbClr val="75FF8C"/>
    <a:srgbClr val="FAFAFA"/>
    <a:srgbClr val="26457C"/>
    <a:srgbClr val="A1D35B"/>
    <a:srgbClr val="33CC33"/>
    <a:srgbClr val="0099CC"/>
    <a:srgbClr val="66FF66"/>
    <a:srgbClr val="99FF66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2796" autoAdjust="0"/>
  </p:normalViewPr>
  <p:slideViewPr>
    <p:cSldViewPr>
      <p:cViewPr varScale="1">
        <p:scale>
          <a:sx n="17" d="100"/>
          <a:sy n="17" d="100"/>
        </p:scale>
        <p:origin x="2178" y="78"/>
      </p:cViewPr>
      <p:guideLst>
        <p:guide orient="horz" pos="9582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59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4397676" y="12187659"/>
            <a:ext cx="12560420" cy="158197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422219" y="383267"/>
            <a:ext cx="19590671" cy="179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69254" y="383267"/>
            <a:ext cx="5355594" cy="1797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3908" y="905630"/>
            <a:ext cx="20638983" cy="9848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社会実装を目的とした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学科合同プロジェクトのマネジメント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2996276" y="2394571"/>
            <a:ext cx="801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PM</a:t>
            </a:r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　矢吹研究室</a:t>
            </a:r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5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1442069</a:t>
            </a:r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須山 武弘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13"/>
          <p:cNvSpPr/>
          <p:nvPr/>
        </p:nvSpPr>
        <p:spPr>
          <a:xfrm>
            <a:off x="865203" y="3001289"/>
            <a:ext cx="3111145" cy="1296144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背 景</a:t>
            </a:r>
            <a:endParaRPr kumimoji="1" lang="ja-JP" altLang="en-US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ホームベース 46"/>
          <p:cNvSpPr/>
          <p:nvPr/>
        </p:nvSpPr>
        <p:spPr>
          <a:xfrm>
            <a:off x="865201" y="9760984"/>
            <a:ext cx="3111145" cy="1296144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 的</a:t>
            </a:r>
            <a:endParaRPr kumimoji="1" lang="ja-JP" altLang="en-US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ホームベース 48"/>
          <p:cNvSpPr/>
          <p:nvPr/>
        </p:nvSpPr>
        <p:spPr>
          <a:xfrm>
            <a:off x="824222" y="13843843"/>
            <a:ext cx="5476690" cy="1296144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PM</a:t>
            </a:r>
            <a:r>
              <a:rPr kumimoji="1" lang="ja-JP" altLang="en-US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との関連</a:t>
            </a:r>
            <a:endParaRPr kumimoji="1" lang="ja-JP" altLang="en-US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ホームベース 53"/>
          <p:cNvSpPr/>
          <p:nvPr/>
        </p:nvSpPr>
        <p:spPr>
          <a:xfrm>
            <a:off x="824222" y="16508139"/>
            <a:ext cx="3111145" cy="1296144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方 法</a:t>
            </a:r>
            <a:endParaRPr kumimoji="1" lang="ja-JP" altLang="en-US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499113" y="18119016"/>
            <a:ext cx="188612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プロジェクトを以下のように遂行した．</a:t>
            </a:r>
            <a:endParaRPr kumimoji="1" lang="en-US" altLang="ja-JP" sz="4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７月～９月・・・ チーム編成，現地調査</a:t>
            </a:r>
            <a:endParaRPr kumimoji="1" lang="en-US" altLang="ja-JP" sz="4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９月～１０月・・ </a:t>
            </a:r>
            <a:r>
              <a:rPr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CVG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応募</a:t>
            </a:r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書類の作成．ビジネスプランの作成</a:t>
            </a:r>
            <a:endParaRPr lang="en-US" altLang="ja-JP" sz="4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１１月・・・・・ </a:t>
            </a:r>
            <a:r>
              <a:rPr kumimoji="1"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CVG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</a:t>
            </a:r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予選の</a:t>
            </a: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プレゼン</a:t>
            </a:r>
            <a:endParaRPr kumimoji="1" lang="en-US" altLang="ja-JP" sz="4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１２月～１月・・ 試作品の作成，機構等の検討</a:t>
            </a:r>
            <a:endParaRPr lang="en-US" altLang="ja-JP" sz="4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１月～２月・・・ 試作品の作成，介護関係者へ向けてのプレゼン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ホームベース 57"/>
          <p:cNvSpPr/>
          <p:nvPr/>
        </p:nvSpPr>
        <p:spPr>
          <a:xfrm>
            <a:off x="664066" y="26949299"/>
            <a:ext cx="5476690" cy="1296144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今後の計画</a:t>
            </a:r>
            <a:endParaRPr kumimoji="1" lang="ja-JP" altLang="en-US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65203" y="28435333"/>
            <a:ext cx="161121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・製品の試作，検証</a:t>
            </a:r>
            <a:endParaRPr kumimoji="1" lang="en-US" altLang="ja-JP" sz="5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・プロジェクト終結フェーズへ向けてまとめをする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ホームベース 59"/>
          <p:cNvSpPr/>
          <p:nvPr/>
        </p:nvSpPr>
        <p:spPr>
          <a:xfrm>
            <a:off x="756296" y="22625797"/>
            <a:ext cx="3111145" cy="1296144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進 捗</a:t>
            </a:r>
            <a:endParaRPr kumimoji="1" lang="ja-JP" altLang="en-US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422219" y="15500027"/>
            <a:ext cx="20267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各学科の専門知識を活かしたプロジェクトマネジメントが必要．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368126" y="11462888"/>
            <a:ext cx="1964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SI-LAB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Society Implementation Laboratory</a:t>
            </a:r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）の活動を通して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407337" y="12590275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技術で介護現場を支える製品開発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35660" y="27186227"/>
            <a:ext cx="8792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トイレ介助機器「</a:t>
            </a:r>
            <a:r>
              <a:rPr kumimoji="1" lang="en-US" altLang="ja-JP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CHOIC</a:t>
            </a:r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」の提案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951" y="22661391"/>
            <a:ext cx="6360143" cy="4359916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1199460" y="24340616"/>
            <a:ext cx="137268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多数の介護施設へのヒヤリングを行ない，</a:t>
            </a:r>
            <a:endParaRPr lang="en-US" altLang="ja-JP" sz="4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ブレストや</a:t>
            </a:r>
            <a:r>
              <a:rPr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KJ</a:t>
            </a:r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法を使い，“</a:t>
            </a:r>
            <a:r>
              <a:rPr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CHOICE</a:t>
            </a:r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”を提案．</a:t>
            </a:r>
            <a:endParaRPr lang="en-US" altLang="ja-JP" sz="4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人的資源</a:t>
            </a:r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管理，スケジュール管理などを行った．</a:t>
            </a:r>
            <a:endParaRPr lang="en-US" altLang="ja-JP" sz="4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99460" y="4445288"/>
            <a:ext cx="94227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少子高齢化が進行する日本</a:t>
            </a:r>
            <a:endParaRPr kumimoji="1" lang="en-US" altLang="ja-JP" sz="5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→ 年々増加する介護の需要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99460" y="6991649"/>
            <a:ext cx="1273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厳しい労働環境のため，</a:t>
            </a:r>
            <a:r>
              <a:rPr kumimoji="1" lang="ja-JP" altLang="en-US" sz="5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離職率は高い</a:t>
            </a:r>
            <a:endParaRPr kumimoji="1" lang="en-US" altLang="ja-JP" sz="5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介護職員は増えているものの，</a:t>
            </a:r>
            <a:endParaRPr lang="en-US" altLang="ja-JP" sz="5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それ</a:t>
            </a: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kumimoji="1" lang="ja-JP" altLang="en-US" sz="5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sz="5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需要の増加率が高い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65203" y="6138987"/>
            <a:ext cx="241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しかし</a:t>
            </a:r>
            <a:endParaRPr kumimoji="1" lang="ja-JP" altLang="en-US" sz="5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8347759" y="9544849"/>
            <a:ext cx="303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厚生労働省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よりデータ抜粋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l="2908" t="4454" r="1297" b="2750"/>
          <a:stretch/>
        </p:blipFill>
        <p:spPr>
          <a:xfrm>
            <a:off x="13003107" y="4886149"/>
            <a:ext cx="8267751" cy="46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161</Words>
  <Application>Microsoft Office PowerPoint</Application>
  <PresentationFormat>ユーザー設定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suyama</dc:creator>
  <cp:lastModifiedBy>takehiro</cp:lastModifiedBy>
  <cp:revision>154</cp:revision>
  <cp:lastPrinted>2015-12-17T07:45:12Z</cp:lastPrinted>
  <dcterms:created xsi:type="dcterms:W3CDTF">2012-09-17T17:26:59Z</dcterms:created>
  <dcterms:modified xsi:type="dcterms:W3CDTF">2016-12-12T14:51:07Z</dcterms:modified>
</cp:coreProperties>
</file>