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94660"/>
  </p:normalViewPr>
  <p:slideViewPr>
    <p:cSldViewPr>
      <p:cViewPr>
        <p:scale>
          <a:sx n="89" d="100"/>
          <a:sy n="89" d="100"/>
        </p:scale>
        <p:origin x="-30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7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71400" y="35496"/>
            <a:ext cx="4005064" cy="1584176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AR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システム開発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に</a:t>
            </a:r>
            <a:r>
              <a:rPr lang="en-US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</a:b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おける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テストの研究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57192" y="-36512"/>
            <a:ext cx="648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驚き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55029" y="107504"/>
            <a:ext cx="5701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感動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endParaRPr kumimoji="1" lang="ja-JP" altLang="en-US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2048" y="1475656"/>
            <a:ext cx="6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プロジェクトマネジメントコース　矢吹研究室　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1142078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土井貴司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632" y="183569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背景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4624" y="1835696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624" y="5220072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6632" y="52107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目的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6632" y="7380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プロジェクトとの関連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44624" y="7380312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16024" y="2166700"/>
            <a:ext cx="642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=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画像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や映像をコンピューター上で現実感のある仮想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空間を現実（拡張）する技術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-27384" y="2771800"/>
            <a:ext cx="6885384" cy="1778569"/>
            <a:chOff x="-27384" y="2610362"/>
            <a:chExt cx="6885384" cy="1778569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-27384" y="316479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情報表現手段であり</a:t>
              </a:r>
              <a:endPara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様々な場面で注目されている！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>
              <a:off x="3068960" y="3491880"/>
              <a:ext cx="864096" cy="50405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257092" y="2610362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スマートフォン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普及拡大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3068960" y="3045874"/>
              <a:ext cx="864096" cy="44600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3933056" y="3297342"/>
              <a:ext cx="2924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クラウド＆プラットフォーム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4185084" y="3804156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ソフトウェアの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技術</a:t>
              </a:r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の進化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284984" y="2826386"/>
              <a:ext cx="3600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なぜか</a:t>
              </a:r>
              <a:endParaRPr kumimoji="1"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1358770" y="5292080"/>
            <a:ext cx="41404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様々な現場で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が利用されつつある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419170" y="5580112"/>
            <a:ext cx="0" cy="3600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62372" y="5940152"/>
            <a:ext cx="57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人間の現実感を拡張するもの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機械で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なく人が見ないとテストにならない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17744" y="5580112"/>
            <a:ext cx="227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．．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．　　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しかし！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429000" y="6444208"/>
            <a:ext cx="0" cy="3600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80888" y="6795537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コンテンツ“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junaio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”を用いり，理解・作成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実際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に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を使用しテストをする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59324" y="6465694"/>
            <a:ext cx="1237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そこで！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63274" y="7884368"/>
            <a:ext cx="90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7" name="円弧 56"/>
          <p:cNvSpPr/>
          <p:nvPr/>
        </p:nvSpPr>
        <p:spPr>
          <a:xfrm rot="5824864">
            <a:off x="2905314" y="7760353"/>
            <a:ext cx="1011086" cy="998820"/>
          </a:xfrm>
          <a:prstGeom prst="arc">
            <a:avLst>
              <a:gd name="adj1" fmla="val 10114227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/>
          <p:cNvSpPr/>
          <p:nvPr/>
        </p:nvSpPr>
        <p:spPr>
          <a:xfrm rot="16425063">
            <a:off x="2878807" y="7760352"/>
            <a:ext cx="1011086" cy="998820"/>
          </a:xfrm>
          <a:prstGeom prst="arc">
            <a:avLst>
              <a:gd name="adj1" fmla="val 10204763"/>
              <a:gd name="adj2" fmla="val 3811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1628800" y="8259762"/>
            <a:ext cx="1080120" cy="1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-27384" y="7958117"/>
            <a:ext cx="173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</a:t>
            </a:r>
            <a:endParaRPr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628800" y="848191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品質向上</a:t>
            </a:r>
            <a:endParaRPr kumimoji="1" lang="ja-JP" altLang="en-US" sz="1600" dirty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4077073" y="8259762"/>
            <a:ext cx="1022052" cy="761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941168" y="7956376"/>
            <a:ext cx="173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経営戦略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933056" y="8460432"/>
            <a:ext cx="131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競合企業との</a:t>
            </a:r>
            <a:endParaRPr kumimoji="1" lang="en-US" altLang="ja-JP" sz="1400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差別化</a:t>
            </a:r>
            <a:endParaRPr kumimoji="1" lang="ja-JP" altLang="en-US" sz="14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657448" y="3644934"/>
            <a:ext cx="301688" cy="1230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052184" y="3659968"/>
            <a:ext cx="28311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92784" y="4706724"/>
            <a:ext cx="541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新しいコミュニケーション空間を創造することが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できる！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2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1075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研究方法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16632" y="2483768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16632" y="2483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現在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の進捗状況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632" y="70109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今後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の計画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16632" y="7020272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4928" y="7415152"/>
            <a:ext cx="5570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　　　　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の現状調査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の解析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を用いり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を作成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コンテンツのテスト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7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論文執筆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10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発表準備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8680" y="46754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の現状調査</a:t>
            </a:r>
            <a:endParaRPr kumimoji="1"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のコンテンツ作成である“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junaio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”を用いる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junaio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で実践する</a:t>
            </a:r>
            <a:endParaRPr kumimoji="1"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テストを行う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68627" y="3033698"/>
            <a:ext cx="1920213" cy="1754326"/>
            <a:chOff x="2516899" y="2915816"/>
            <a:chExt cx="1920213" cy="175432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2636912" y="2915816"/>
              <a:ext cx="16561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活用企業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dist"/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富士通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NTT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東日本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コカ・コーラ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パナソニック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2516899" y="3119621"/>
              <a:ext cx="1920213" cy="1524387"/>
              <a:chOff x="404664" y="3119621"/>
              <a:chExt cx="1512168" cy="1524387"/>
            </a:xfrm>
          </p:grpSpPr>
          <p:cxnSp>
            <p:nvCxnSpPr>
              <p:cNvPr id="34" name="直線コネクタ 33"/>
              <p:cNvCxnSpPr/>
              <p:nvPr/>
            </p:nvCxnSpPr>
            <p:spPr>
              <a:xfrm>
                <a:off x="1772816" y="3131840"/>
                <a:ext cx="14401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flipV="1">
                <a:off x="413576" y="3131840"/>
                <a:ext cx="126192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グループ化 39"/>
          <p:cNvGrpSpPr/>
          <p:nvPr/>
        </p:nvGrpSpPr>
        <p:grpSpPr>
          <a:xfrm>
            <a:off x="2132856" y="2699792"/>
            <a:ext cx="2863345" cy="2054798"/>
            <a:chOff x="404664" y="2915816"/>
            <a:chExt cx="1512169" cy="172819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404665" y="2915816"/>
              <a:ext cx="1512168" cy="1630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実現方法</a:t>
              </a:r>
              <a:endPara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ロケーションベース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（位置情報）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マーカーレス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型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ビジョンベース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（物体認識）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マーカー型ビジョンベース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（マーカー認識）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404664" y="3119621"/>
              <a:ext cx="1512168" cy="1524387"/>
              <a:chOff x="404664" y="3119621"/>
              <a:chExt cx="1512168" cy="1524387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 flipV="1">
                <a:off x="1519176" y="3131840"/>
                <a:ext cx="397656" cy="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>
              <a:xfrm>
                <a:off x="404664" y="3131840"/>
                <a:ext cx="43069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テキスト ボックス 57"/>
          <p:cNvSpPr txBox="1"/>
          <p:nvPr/>
        </p:nvSpPr>
        <p:spPr>
          <a:xfrm>
            <a:off x="5229200" y="3011679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の現状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カーナビ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ゲーム機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新聞・雑誌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T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シャツ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5157192" y="3215484"/>
            <a:ext cx="1512168" cy="1524387"/>
            <a:chOff x="404664" y="3119621"/>
            <a:chExt cx="1512168" cy="1524387"/>
          </a:xfrm>
        </p:grpSpPr>
        <p:cxnSp>
          <p:nvCxnSpPr>
            <p:cNvPr id="60" name="直線コネクタ 59"/>
            <p:cNvCxnSpPr/>
            <p:nvPr/>
          </p:nvCxnSpPr>
          <p:spPr>
            <a:xfrm>
              <a:off x="1772816" y="3131840"/>
              <a:ext cx="14401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916832" y="3119621"/>
              <a:ext cx="0" cy="152438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404664" y="3131840"/>
              <a:ext cx="0" cy="15121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404664" y="4644008"/>
              <a:ext cx="151216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413576" y="3131840"/>
              <a:ext cx="126192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/>
          <p:cNvSpPr txBox="1"/>
          <p:nvPr/>
        </p:nvSpPr>
        <p:spPr>
          <a:xfrm>
            <a:off x="276192" y="4985464"/>
            <a:ext cx="106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unaio</a:t>
            </a:r>
          </a:p>
          <a:p>
            <a:endParaRPr kumimoji="1" lang="ja-JP" altLang="en-US" dirty="0"/>
          </a:p>
        </p:txBody>
      </p:sp>
      <p:pic>
        <p:nvPicPr>
          <p:cNvPr id="1026" name="Picture 2" descr="C:\Users\doi\Pictures\syste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41" y="4937829"/>
            <a:ext cx="3920727" cy="19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218</Words>
  <Application>Microsoft Office PowerPoint</Application>
  <PresentationFormat>画面に合わせる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ARシステム開発に おけるテストの研究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</dc:creator>
  <cp:lastModifiedBy>doi</cp:lastModifiedBy>
  <cp:revision>37</cp:revision>
  <dcterms:created xsi:type="dcterms:W3CDTF">2013-12-06T10:42:40Z</dcterms:created>
  <dcterms:modified xsi:type="dcterms:W3CDTF">2013-12-10T07:36:25Z</dcterms:modified>
</cp:coreProperties>
</file>