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797675" cy="9926638"/>
  <p:custDataLst>
    <p:tags r:id="rId3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734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7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Std W8" pitchFamily="34" charset="-128"/>
                <a:ea typeface="ヒラギノ角ゴ Std W8" pitchFamily="34" charset="-128"/>
              </a:rPr>
              <a:t>ポスターの印刷方法</a:t>
            </a:r>
            <a:endParaRPr kumimoji="1" lang="ja-JP" altLang="en-US" dirty="0">
              <a:latin typeface="ヒラギノ角ゴ Std W8" pitchFamily="34" charset="-128"/>
              <a:ea typeface="ヒラギノ角ゴ Std W8" pitchFamily="34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>
                <a:latin typeface="ヒラギノ角ゴ Pro W6" pitchFamily="34" charset="-128"/>
                <a:ea typeface="ヒラギノ角ゴ Pro W6" pitchFamily="34" charset="-128"/>
              </a:rPr>
              <a:t>PowerPoint</a:t>
            </a:r>
            <a:r>
              <a:rPr kumimoji="1" lang="ja-JP" altLang="en-US" dirty="0" smtClean="0">
                <a:latin typeface="ヒラギノ角ゴ Pro W6" pitchFamily="34" charset="-128"/>
                <a:ea typeface="ヒラギノ角ゴ Pro W6" pitchFamily="34" charset="-128"/>
              </a:rPr>
              <a:t>のデザインタブ→スライドの向き→縦</a:t>
            </a:r>
            <a:endParaRPr kumimoji="1" lang="en-US" altLang="ja-JP" dirty="0" smtClean="0">
              <a:latin typeface="ヒラギノ角ゴ Pro W6" pitchFamily="34" charset="-128"/>
              <a:ea typeface="ヒラギノ角ゴ Pro W6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ヒラギノ角ゴ Pro W6" pitchFamily="34" charset="-128"/>
                <a:ea typeface="ヒラギノ角ゴ Pro W6" pitchFamily="34" charset="-128"/>
              </a:rPr>
              <a:t>ポスターを</a:t>
            </a:r>
            <a:r>
              <a:rPr lang="ja-JP" altLang="en-US" dirty="0" smtClean="0">
                <a:latin typeface="ヒラギノ角ゴ Pro W6" pitchFamily="34" charset="-128"/>
                <a:ea typeface="ヒラギノ角ゴ Pro W6" pitchFamily="34" charset="-128"/>
              </a:rPr>
              <a:t>作る．</a:t>
            </a:r>
            <a:endParaRPr kumimoji="1" lang="en-US" altLang="ja-JP" dirty="0" smtClean="0">
              <a:latin typeface="ヒラギノ角ゴ Pro W6" pitchFamily="34" charset="-128"/>
              <a:ea typeface="ヒラギノ角ゴ Pro W6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>
                <a:latin typeface="ヒラギノ角ゴ Pro W6" pitchFamily="34" charset="-128"/>
                <a:ea typeface="ヒラギノ角ゴ Pro W6" pitchFamily="34" charset="-128"/>
              </a:rPr>
              <a:t>プリンタを「</a:t>
            </a:r>
            <a:r>
              <a:rPr kumimoji="1" lang="en-US" altLang="ja-JP" dirty="0" smtClean="0">
                <a:latin typeface="ヒラギノ角ゴ Pro W6" pitchFamily="34" charset="-128"/>
                <a:ea typeface="ヒラギノ角ゴ Pro W6" pitchFamily="34" charset="-128"/>
              </a:rPr>
              <a:t>OKI</a:t>
            </a:r>
            <a:r>
              <a:rPr kumimoji="1" lang="ja-JP" altLang="en-US" dirty="0" smtClean="0">
                <a:latin typeface="ヒラギノ角ゴ Pro W6" pitchFamily="34" charset="-128"/>
                <a:ea typeface="ヒラギノ角ゴ Pro W6" pitchFamily="34" charset="-128"/>
              </a:rPr>
              <a:t>」にして，プロパティで「ポスター印刷」を選び，詳細を適当に設定する．</a:t>
            </a:r>
            <a:endParaRPr kumimoji="1" lang="en-US" altLang="ja-JP" dirty="0" smtClean="0">
              <a:latin typeface="ヒラギノ角ゴ Pro W6" pitchFamily="34" charset="-128"/>
              <a:ea typeface="ヒラギノ角ゴ Pro W6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ヒラギノ角ゴ Pro W6" pitchFamily="34" charset="-128"/>
                <a:ea typeface="ヒラギノ角ゴ Pro W6" pitchFamily="34" charset="-128"/>
              </a:rPr>
              <a:t>印刷</a:t>
            </a:r>
            <a:r>
              <a:rPr lang="ja-JP" altLang="en-US" dirty="0" smtClean="0">
                <a:latin typeface="ヒラギノ角ゴ Pro W6" pitchFamily="34" charset="-128"/>
                <a:ea typeface="ヒラギノ角ゴ Pro W6" pitchFamily="34" charset="-128"/>
              </a:rPr>
              <a:t>する．</a:t>
            </a:r>
            <a:endParaRPr kumimoji="1" lang="en-US" altLang="ja-JP" dirty="0" smtClean="0">
              <a:latin typeface="ヒラギノ角ゴ Pro W6" pitchFamily="34" charset="-128"/>
              <a:ea typeface="ヒラギノ角ゴ Pro W6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kumimoji="1" lang="ja-JP" altLang="en-US" dirty="0">
              <a:latin typeface="ヒラギノ角ゴ Pro W6" pitchFamily="34" charset="-128"/>
              <a:ea typeface="ヒラギノ角ゴ Pro W6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81" y="6467363"/>
            <a:ext cx="3873515" cy="254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6469092"/>
            <a:ext cx="2233759" cy="253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119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ポスターの印刷方法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yabuki</cp:lastModifiedBy>
  <cp:revision>3</cp:revision>
  <cp:lastPrinted>2012-12-05T03:52:31Z</cp:lastPrinted>
  <dcterms:created xsi:type="dcterms:W3CDTF">2012-12-05T03:44:33Z</dcterms:created>
  <dcterms:modified xsi:type="dcterms:W3CDTF">2012-12-05T03:58:24Z</dcterms:modified>
</cp:coreProperties>
</file>