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3"/>
  </p:notesMasterIdLst>
  <p:sldIdLst>
    <p:sldId id="268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00" autoAdjust="0"/>
    <p:restoredTop sz="94299" autoAdjust="0"/>
  </p:normalViewPr>
  <p:slideViewPr>
    <p:cSldViewPr>
      <p:cViewPr>
        <p:scale>
          <a:sx n="20" d="100"/>
          <a:sy n="20" d="100"/>
        </p:scale>
        <p:origin x="428" y="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47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3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2016/10/4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3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1476162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1476162" rtl="0" eaLnBrk="1" latinLnBrk="0" hangingPunct="1">
        <a:spcBef>
          <a:spcPct val="20000"/>
        </a:spcBef>
        <a:buFont typeface="Arial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1476162" rtl="0" eaLnBrk="1" latinLnBrk="0" hangingPunct="1">
        <a:spcBef>
          <a:spcPct val="20000"/>
        </a:spcBef>
        <a:buFont typeface="Arial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1476162" rtl="0" eaLnBrk="1" latinLnBrk="0" hangingPunct="1">
        <a:spcBef>
          <a:spcPct val="20000"/>
        </a:spcBef>
        <a:buFont typeface="Arial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1476162" rtl="0" eaLnBrk="1" latinLnBrk="0" hangingPunct="1">
        <a:spcBef>
          <a:spcPct val="20000"/>
        </a:spcBef>
        <a:buFont typeface="Arial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1476162" rtl="0" eaLnBrk="1" latinLnBrk="0" hangingPunct="1">
        <a:spcBef>
          <a:spcPct val="20000"/>
        </a:spcBef>
        <a:buFont typeface="Arial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1476162" rtl="0" eaLnBrk="1" latinLnBrk="0" hangingPunct="1">
        <a:spcBef>
          <a:spcPct val="20000"/>
        </a:spcBef>
        <a:buFont typeface="Arial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1476162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 flipH="1">
            <a:off x="558544" y="432370"/>
            <a:ext cx="204319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/>
              <a:t>ゲーム攻略</a:t>
            </a:r>
            <a:r>
              <a:rPr lang="en-US" altLang="ja-JP" sz="7200" dirty="0"/>
              <a:t>Wiki</a:t>
            </a:r>
            <a:r>
              <a:rPr lang="ja-JP" altLang="en-US" sz="7200" dirty="0"/>
              <a:t>に</a:t>
            </a:r>
            <a:r>
              <a:rPr lang="ja-JP" altLang="en-US" sz="7200" dirty="0" smtClean="0"/>
              <a:t>おける</a:t>
            </a:r>
            <a:endParaRPr lang="en-US" altLang="ja-JP" sz="7200" dirty="0" smtClean="0"/>
          </a:p>
          <a:p>
            <a:pPr algn="ctr"/>
            <a:r>
              <a:rPr lang="ja-JP" altLang="en-US" sz="7200" dirty="0" smtClean="0"/>
              <a:t>プロジェクトマネジメント状況</a:t>
            </a:r>
            <a:r>
              <a:rPr lang="ja-JP" altLang="en-US" sz="7200" dirty="0"/>
              <a:t>の</a:t>
            </a:r>
            <a:r>
              <a:rPr lang="ja-JP" altLang="en-US" sz="7200" dirty="0" smtClean="0"/>
              <a:t>分析</a:t>
            </a:r>
            <a:endParaRPr lang="en-US" altLang="ja-JP" sz="7200" dirty="0" smtClean="0"/>
          </a:p>
          <a:p>
            <a:pPr algn="r"/>
            <a:r>
              <a:rPr lang="ja-JP" altLang="en-US" sz="4400" dirty="0" smtClean="0">
                <a:ln w="0"/>
              </a:rPr>
              <a:t>矢吹</a:t>
            </a:r>
            <a:r>
              <a:rPr lang="ja-JP" altLang="en-US" sz="4400" dirty="0">
                <a:ln w="0"/>
              </a:rPr>
              <a:t>研究室　</a:t>
            </a:r>
            <a:r>
              <a:rPr lang="en-US" altLang="ja-JP" sz="4400" dirty="0" smtClean="0">
                <a:ln w="0"/>
              </a:rPr>
              <a:t>1342014</a:t>
            </a:r>
            <a:r>
              <a:rPr lang="ja-JP" altLang="ja-JP" sz="4400" dirty="0">
                <a:ln w="0"/>
              </a:rPr>
              <a:t>　</a:t>
            </a:r>
            <a:r>
              <a:rPr lang="ja-JP" altLang="en-US" sz="4400" dirty="0" smtClean="0">
                <a:ln w="0"/>
              </a:rPr>
              <a:t>泉</a:t>
            </a:r>
            <a:r>
              <a:rPr lang="ja-JP" altLang="en-US" sz="4400" dirty="0">
                <a:ln w="0"/>
              </a:rPr>
              <a:t>雄</a:t>
            </a:r>
            <a:r>
              <a:rPr lang="ja-JP" altLang="en-US" sz="4400" dirty="0" smtClean="0">
                <a:ln w="0"/>
              </a:rPr>
              <a:t>太</a:t>
            </a:r>
            <a:endParaRPr lang="ja-JP" altLang="en-US" sz="4400" dirty="0">
              <a:ln w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48311" y="3417803"/>
            <a:ext cx="20431999" cy="58175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900312" y="3762723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背景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08424" y="5119237"/>
            <a:ext cx="1978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ysClr val="windowText" lastClr="000000"/>
                </a:solidFill>
              </a:rPr>
              <a:t>かつてはゲームの攻略と言えば攻略本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だったが，インターネット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とともに攻略</a:t>
            </a:r>
            <a:r>
              <a:rPr lang="en-US" altLang="ja-JP" sz="3600" dirty="0">
                <a:solidFill>
                  <a:sysClr val="windowText" lastClr="000000"/>
                </a:solidFill>
              </a:rPr>
              <a:t>wiki</a:t>
            </a:r>
            <a:r>
              <a:rPr lang="ja-JP" altLang="en-US" sz="3600" dirty="0" err="1">
                <a:solidFill>
                  <a:sysClr val="windowText" lastClr="000000"/>
                </a:solidFill>
              </a:rPr>
              <a:t>が普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及した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．</a:t>
            </a:r>
            <a:endParaRPr lang="en-US" altLang="ja-JP" sz="3600" dirty="0" smtClean="0">
              <a:solidFill>
                <a:sysClr val="windowText" lastClr="000000"/>
              </a:solidFill>
            </a:endParaRPr>
          </a:p>
          <a:p>
            <a:r>
              <a:rPr lang="ja-JP" altLang="en-US" sz="3600" dirty="0">
                <a:solidFill>
                  <a:sysClr val="windowText" lastClr="000000"/>
                </a:solidFill>
              </a:rPr>
              <a:t>攻略</a:t>
            </a:r>
            <a:r>
              <a:rPr lang="en-US" altLang="ja-JP" sz="3600" dirty="0" smtClean="0">
                <a:solidFill>
                  <a:sysClr val="windowText" lastClr="000000"/>
                </a:solidFill>
              </a:rPr>
              <a:t>wiki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は通常，インターネット上で誰でも編集可能であり，オープンなプロジェクトと言える．</a:t>
            </a:r>
            <a:endParaRPr lang="ja-JP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8992076" y="6617778"/>
            <a:ext cx="2808312" cy="1187573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</a:rPr>
              <a:t>そこで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07326" y="7962994"/>
            <a:ext cx="1771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 smtClean="0"/>
              <a:t>不特定多数が参加可能なオープンプロジェクトにおける特性を探るため</a:t>
            </a:r>
            <a:r>
              <a:rPr lang="ja-JP" altLang="en-US" sz="3600" dirty="0"/>
              <a:t>，</a:t>
            </a:r>
            <a:r>
              <a:rPr lang="ja-JP" altLang="en-US" sz="3600" dirty="0" smtClean="0"/>
              <a:t>本研究</a:t>
            </a:r>
            <a:r>
              <a:rPr lang="ja-JP" altLang="en-US" sz="3600" dirty="0"/>
              <a:t>ではゲーム攻略</a:t>
            </a:r>
            <a:r>
              <a:rPr lang="en-US" altLang="ja-JP" sz="3600" dirty="0"/>
              <a:t>wiki</a:t>
            </a:r>
            <a:r>
              <a:rPr lang="ja-JP" altLang="en-US" sz="3600" dirty="0"/>
              <a:t>を対象</a:t>
            </a:r>
            <a:r>
              <a:rPr lang="ja-JP" altLang="en-US" sz="3600" dirty="0" smtClean="0"/>
              <a:t>に調査</a:t>
            </a:r>
            <a:r>
              <a:rPr lang="ja-JP" altLang="en-US" sz="3600" dirty="0"/>
              <a:t>を</a:t>
            </a:r>
            <a:r>
              <a:rPr lang="ja-JP" altLang="en-US" sz="3600" dirty="0" smtClean="0"/>
              <a:t>行う．</a:t>
            </a:r>
            <a:endParaRPr lang="en-US" altLang="ja-JP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530502" y="9451355"/>
            <a:ext cx="20431999" cy="290412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対角する 2 つの角を切り取った四角形 28"/>
          <p:cNvSpPr/>
          <p:nvPr/>
        </p:nvSpPr>
        <p:spPr>
          <a:xfrm>
            <a:off x="882503" y="9796275"/>
            <a:ext cx="3456384" cy="108012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目的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33483" y="11020435"/>
            <a:ext cx="1908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データマイニングにより，ゲーム攻略</a:t>
            </a:r>
            <a:r>
              <a:rPr lang="en-US" altLang="ja-JP" sz="3600" dirty="0"/>
              <a:t>wiki</a:t>
            </a:r>
            <a:r>
              <a:rPr lang="ja-JP" altLang="en-US" sz="3600" dirty="0"/>
              <a:t>におけるプロジェクトマネジメントの状況を</a:t>
            </a:r>
            <a:r>
              <a:rPr lang="ja-JP" altLang="en-US" sz="3600" dirty="0" smtClean="0"/>
              <a:t>分析する．さらに，</a:t>
            </a:r>
            <a:r>
              <a:rPr lang="en-US" altLang="ja-JP" sz="3600" dirty="0" smtClean="0">
                <a:solidFill>
                  <a:sysClr val="windowText" lastClr="000000"/>
                </a:solidFill>
              </a:rPr>
              <a:t>Wiki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を用いたオープンなプロジェクトである</a:t>
            </a:r>
            <a:r>
              <a:rPr lang="en-US" altLang="ja-JP" sz="3600" dirty="0">
                <a:solidFill>
                  <a:sysClr val="windowText" lastClr="000000"/>
                </a:solidFill>
              </a:rPr>
              <a:t>Wikipedia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と比較し，ゲーム攻略</a:t>
            </a:r>
            <a:r>
              <a:rPr lang="en-US" altLang="ja-JP" sz="3600" dirty="0">
                <a:solidFill>
                  <a:sysClr val="windowText" lastClr="000000"/>
                </a:solidFill>
              </a:rPr>
              <a:t>wiki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の特性を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見つける．</a:t>
            </a:r>
            <a:endParaRPr lang="ja-JP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58545" y="12559955"/>
            <a:ext cx="9990840" cy="95648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対角する 2 つの角を切り取った四角形 11"/>
          <p:cNvSpPr/>
          <p:nvPr/>
        </p:nvSpPr>
        <p:spPr>
          <a:xfrm>
            <a:off x="918561" y="12924787"/>
            <a:ext cx="3384268" cy="999775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ysClr val="windowText" lastClr="000000"/>
                </a:solidFill>
              </a:rPr>
              <a:t>進捗状況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3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</TotalTime>
  <Words>124</Words>
  <Application>Microsoft Office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泉雄太</cp:lastModifiedBy>
  <cp:revision>413</cp:revision>
  <dcterms:created xsi:type="dcterms:W3CDTF">2014-09-26T05:41:04Z</dcterms:created>
  <dcterms:modified xsi:type="dcterms:W3CDTF">2016-10-04T09:38:31Z</dcterms:modified>
</cp:coreProperties>
</file>