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797675" cy="9926638"/>
  <p:defaultTextStyle>
    <a:defPPr>
      <a:defRPr lang="ja-JP"/>
    </a:defPPr>
    <a:lvl1pPr marL="0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464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0935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6406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1870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7337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2808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28272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3740" algn="l" defTabSz="295093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D22"/>
    <a:srgbClr val="FFFF00"/>
    <a:srgbClr val="763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8" autoAdjust="0"/>
  </p:normalViewPr>
  <p:slideViewPr>
    <p:cSldViewPr>
      <p:cViewPr>
        <p:scale>
          <a:sx n="30" d="100"/>
          <a:sy n="30" d="100"/>
        </p:scale>
        <p:origin x="-187" y="138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D7B8F-1F17-4CC1-BC7F-F78F3A93FCAE}" type="doc">
      <dgm:prSet loTypeId="urn:microsoft.com/office/officeart/2005/8/layout/hProcess10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9528DFF-8E24-4603-B38D-4B3FC3E33FB9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スケジュール</a:t>
          </a:r>
          <a:endParaRPr kumimoji="1" lang="ja-JP" altLang="en-US" sz="2800" b="1" dirty="0"/>
        </a:p>
      </dgm:t>
    </dgm:pt>
    <dgm:pt modelId="{7CAD062F-E939-4B71-8187-82D1A271BBFD}" type="parTrans" cxnId="{D1A293D5-CC77-422B-99AC-B083CC95CB03}">
      <dgm:prSet/>
      <dgm:spPr/>
      <dgm:t>
        <a:bodyPr/>
        <a:lstStyle/>
        <a:p>
          <a:endParaRPr kumimoji="1" lang="ja-JP" altLang="en-US"/>
        </a:p>
      </dgm:t>
    </dgm:pt>
    <dgm:pt modelId="{696376A4-230D-4B80-9E33-A9EE9CA0AD00}" type="sibTrans" cxnId="{D1A293D5-CC77-422B-99AC-B083CC95CB03}">
      <dgm:prSet/>
      <dgm:spPr/>
      <dgm:t>
        <a:bodyPr/>
        <a:lstStyle/>
        <a:p>
          <a:endParaRPr kumimoji="1" lang="ja-JP" altLang="en-US"/>
        </a:p>
      </dgm:t>
    </dgm:pt>
    <dgm:pt modelId="{B9A626AB-1951-4AFF-8E55-5117647C67F3}">
      <dgm:prSet phldrT="[テキスト]" custT="1"/>
      <dgm:spPr/>
      <dgm:t>
        <a:bodyPr/>
        <a:lstStyle/>
        <a:p>
          <a:r>
            <a:rPr kumimoji="1" lang="ja-JP" altLang="en-US" sz="2800" dirty="0" smtClean="0"/>
            <a:t>メンバーのスケジュールを共有</a:t>
          </a:r>
          <a:endParaRPr kumimoji="1" lang="ja-JP" altLang="en-US" sz="2800" dirty="0"/>
        </a:p>
      </dgm:t>
    </dgm:pt>
    <dgm:pt modelId="{BE849006-35B8-4574-B906-B41601C27E65}" type="parTrans" cxnId="{702045BE-A57A-43BB-BCB1-BB78FC4441FE}">
      <dgm:prSet/>
      <dgm:spPr/>
      <dgm:t>
        <a:bodyPr/>
        <a:lstStyle/>
        <a:p>
          <a:endParaRPr kumimoji="1" lang="ja-JP" altLang="en-US"/>
        </a:p>
      </dgm:t>
    </dgm:pt>
    <dgm:pt modelId="{B25DAA93-7AF4-4549-B1F3-D2F5CB57DBF9}" type="sibTrans" cxnId="{702045BE-A57A-43BB-BCB1-BB78FC4441FE}">
      <dgm:prSet/>
      <dgm:spPr/>
      <dgm:t>
        <a:bodyPr/>
        <a:lstStyle/>
        <a:p>
          <a:endParaRPr kumimoji="1" lang="ja-JP" altLang="en-US"/>
        </a:p>
      </dgm:t>
    </dgm:pt>
    <dgm:pt modelId="{4D78B006-6DAA-4558-BE85-075548F9A78E}">
      <dgm:prSet phldrT="[テキスト]" custT="1"/>
      <dgm:spPr/>
      <dgm:t>
        <a:bodyPr/>
        <a:lstStyle/>
        <a:p>
          <a:r>
            <a:rPr kumimoji="1" lang="ja-JP" altLang="en-US" sz="2800" dirty="0" smtClean="0"/>
            <a:t>スケジュール調整</a:t>
          </a:r>
          <a:endParaRPr kumimoji="1" lang="ja-JP" altLang="en-US" sz="2800" dirty="0"/>
        </a:p>
      </dgm:t>
    </dgm:pt>
    <dgm:pt modelId="{1FE7F2BD-97C9-4FA0-9F5A-4864A4B17094}" type="parTrans" cxnId="{2CFD5B41-E3D6-4779-A23C-79C31479D07B}">
      <dgm:prSet/>
      <dgm:spPr/>
      <dgm:t>
        <a:bodyPr/>
        <a:lstStyle/>
        <a:p>
          <a:endParaRPr kumimoji="1" lang="ja-JP" altLang="en-US"/>
        </a:p>
      </dgm:t>
    </dgm:pt>
    <dgm:pt modelId="{77980A47-6851-4A4E-80E3-32CAC19604D1}" type="sibTrans" cxnId="{2CFD5B41-E3D6-4779-A23C-79C31479D07B}">
      <dgm:prSet/>
      <dgm:spPr/>
      <dgm:t>
        <a:bodyPr/>
        <a:lstStyle/>
        <a:p>
          <a:endParaRPr kumimoji="1" lang="ja-JP" altLang="en-US"/>
        </a:p>
      </dgm:t>
    </dgm:pt>
    <dgm:pt modelId="{1C2C7DE3-DB43-4E0A-A3EA-0EF6F3F085C1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ワークフロー</a:t>
          </a:r>
          <a:endParaRPr kumimoji="1" lang="ja-JP" altLang="en-US" sz="2800" b="1" dirty="0"/>
        </a:p>
      </dgm:t>
    </dgm:pt>
    <dgm:pt modelId="{A991E758-1087-4A45-A621-2CA98EAFFD87}" type="parTrans" cxnId="{D359E480-18FC-4BAE-B602-64FFC4F5FFD7}">
      <dgm:prSet/>
      <dgm:spPr/>
      <dgm:t>
        <a:bodyPr/>
        <a:lstStyle/>
        <a:p>
          <a:endParaRPr kumimoji="1" lang="ja-JP" altLang="en-US"/>
        </a:p>
      </dgm:t>
    </dgm:pt>
    <dgm:pt modelId="{A38778E0-C295-4545-996A-3E97ECFB4C22}" type="sibTrans" cxnId="{D359E480-18FC-4BAE-B602-64FFC4F5FFD7}">
      <dgm:prSet/>
      <dgm:spPr/>
      <dgm:t>
        <a:bodyPr/>
        <a:lstStyle/>
        <a:p>
          <a:endParaRPr kumimoji="1" lang="ja-JP" altLang="en-US"/>
        </a:p>
      </dgm:t>
    </dgm:pt>
    <dgm:pt modelId="{E10DA8C0-E509-4542-8A3C-6D9A39E6961C}">
      <dgm:prSet phldrT="[テキスト]" custT="1"/>
      <dgm:spPr/>
      <dgm:t>
        <a:bodyPr/>
        <a:lstStyle/>
        <a:p>
          <a:r>
            <a:rPr kumimoji="1" lang="ja-JP" altLang="en-US" sz="2800" dirty="0" smtClean="0"/>
            <a:t>作業指示</a:t>
          </a:r>
          <a:endParaRPr kumimoji="1" lang="ja-JP" altLang="en-US" sz="2800" dirty="0"/>
        </a:p>
      </dgm:t>
    </dgm:pt>
    <dgm:pt modelId="{B8F63C7E-EC44-48FC-BC9E-BC345CFB87D8}" type="parTrans" cxnId="{4F3E022B-DC5A-4532-AEEB-CCCDEA314E88}">
      <dgm:prSet/>
      <dgm:spPr/>
      <dgm:t>
        <a:bodyPr/>
        <a:lstStyle/>
        <a:p>
          <a:endParaRPr kumimoji="1" lang="ja-JP" altLang="en-US"/>
        </a:p>
      </dgm:t>
    </dgm:pt>
    <dgm:pt modelId="{80A1D0C0-F7DF-4D8D-A617-BC9ABDBF37D6}" type="sibTrans" cxnId="{4F3E022B-DC5A-4532-AEEB-CCCDEA314E88}">
      <dgm:prSet/>
      <dgm:spPr/>
      <dgm:t>
        <a:bodyPr/>
        <a:lstStyle/>
        <a:p>
          <a:endParaRPr kumimoji="1" lang="ja-JP" altLang="en-US"/>
        </a:p>
      </dgm:t>
    </dgm:pt>
    <dgm:pt modelId="{6167DD09-8510-4C1F-AD22-23E719A50201}">
      <dgm:prSet phldrT="[テキスト]" custT="1"/>
      <dgm:spPr/>
      <dgm:t>
        <a:bodyPr/>
        <a:lstStyle/>
        <a:p>
          <a:r>
            <a:rPr kumimoji="1" lang="ja-JP" altLang="en-US" sz="2800" dirty="0" smtClean="0"/>
            <a:t>作業記録の保管</a:t>
          </a:r>
          <a:endParaRPr kumimoji="1" lang="ja-JP" altLang="en-US" sz="2800" dirty="0"/>
        </a:p>
      </dgm:t>
    </dgm:pt>
    <dgm:pt modelId="{A81FC516-019C-4F6E-AE20-4DBD57C35AFE}" type="parTrans" cxnId="{AF769902-A7A2-4EB9-9DAE-58553634F851}">
      <dgm:prSet/>
      <dgm:spPr/>
      <dgm:t>
        <a:bodyPr/>
        <a:lstStyle/>
        <a:p>
          <a:endParaRPr kumimoji="1" lang="ja-JP" altLang="en-US"/>
        </a:p>
      </dgm:t>
    </dgm:pt>
    <dgm:pt modelId="{4177E000-1EC3-4A9E-9B61-3925A1D5DF37}" type="sibTrans" cxnId="{AF769902-A7A2-4EB9-9DAE-58553634F851}">
      <dgm:prSet/>
      <dgm:spPr/>
      <dgm:t>
        <a:bodyPr/>
        <a:lstStyle/>
        <a:p>
          <a:endParaRPr kumimoji="1" lang="ja-JP" altLang="en-US"/>
        </a:p>
      </dgm:t>
    </dgm:pt>
    <dgm:pt modelId="{EBBB6E76-A75D-4449-BCF4-760363999E93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ファイル管理</a:t>
          </a:r>
          <a:endParaRPr kumimoji="1" lang="ja-JP" altLang="en-US" sz="2800" b="1" dirty="0"/>
        </a:p>
      </dgm:t>
    </dgm:pt>
    <dgm:pt modelId="{AB5A699F-7C16-43A5-9B61-4BBF94E8E30A}" type="parTrans" cxnId="{6D89D543-6FF8-4C5D-BF4D-05F82E9DA1B3}">
      <dgm:prSet/>
      <dgm:spPr/>
      <dgm:t>
        <a:bodyPr/>
        <a:lstStyle/>
        <a:p>
          <a:endParaRPr kumimoji="1" lang="ja-JP" altLang="en-US"/>
        </a:p>
      </dgm:t>
    </dgm:pt>
    <dgm:pt modelId="{D2676314-1152-4F1D-BFB1-9948511FFC22}" type="sibTrans" cxnId="{6D89D543-6FF8-4C5D-BF4D-05F82E9DA1B3}">
      <dgm:prSet/>
      <dgm:spPr/>
      <dgm:t>
        <a:bodyPr/>
        <a:lstStyle/>
        <a:p>
          <a:endParaRPr kumimoji="1" lang="ja-JP" altLang="en-US"/>
        </a:p>
      </dgm:t>
    </dgm:pt>
    <dgm:pt modelId="{4F97BF98-98E2-4D6C-8886-177CA1C4DE00}">
      <dgm:prSet phldrT="[テキスト]" custT="1"/>
      <dgm:spPr/>
      <dgm:t>
        <a:bodyPr/>
        <a:lstStyle/>
        <a:p>
          <a:r>
            <a:rPr kumimoji="1" lang="ja-JP" altLang="en-US" sz="2800" dirty="0" smtClean="0"/>
            <a:t>文書の保管</a:t>
          </a:r>
          <a:endParaRPr kumimoji="1" lang="ja-JP" altLang="en-US" sz="2800" dirty="0"/>
        </a:p>
      </dgm:t>
    </dgm:pt>
    <dgm:pt modelId="{605530C1-3164-4761-A77E-1B808B925D85}" type="parTrans" cxnId="{F2B19E1A-1D2A-4C69-84C7-D73D29149DCB}">
      <dgm:prSet/>
      <dgm:spPr/>
      <dgm:t>
        <a:bodyPr/>
        <a:lstStyle/>
        <a:p>
          <a:endParaRPr kumimoji="1" lang="ja-JP" altLang="en-US"/>
        </a:p>
      </dgm:t>
    </dgm:pt>
    <dgm:pt modelId="{5328F200-3D19-487A-866D-7F74117CDB94}" type="sibTrans" cxnId="{F2B19E1A-1D2A-4C69-84C7-D73D29149DCB}">
      <dgm:prSet/>
      <dgm:spPr/>
      <dgm:t>
        <a:bodyPr/>
        <a:lstStyle/>
        <a:p>
          <a:endParaRPr kumimoji="1" lang="ja-JP" altLang="en-US"/>
        </a:p>
      </dgm:t>
    </dgm:pt>
    <dgm:pt modelId="{CAEA39F6-A9E1-4285-B4C9-908F6F137E07}">
      <dgm:prSet phldrT="[テキスト]" custT="1"/>
      <dgm:spPr/>
      <dgm:t>
        <a:bodyPr/>
        <a:lstStyle/>
        <a:p>
          <a:r>
            <a:rPr kumimoji="1" lang="ja-JP" altLang="en-US" sz="2800" dirty="0" smtClean="0"/>
            <a:t>最新版から過去情報交換まで</a:t>
          </a:r>
          <a:endParaRPr kumimoji="1" lang="ja-JP" altLang="en-US" sz="2800" dirty="0"/>
        </a:p>
      </dgm:t>
    </dgm:pt>
    <dgm:pt modelId="{37226CA6-9958-4DE8-8CA6-A0FB2A7363F2}" type="parTrans" cxnId="{E02D19FD-A1A7-411B-A3D8-913257827B75}">
      <dgm:prSet/>
      <dgm:spPr/>
      <dgm:t>
        <a:bodyPr/>
        <a:lstStyle/>
        <a:p>
          <a:endParaRPr kumimoji="1" lang="ja-JP" altLang="en-US"/>
        </a:p>
      </dgm:t>
    </dgm:pt>
    <dgm:pt modelId="{C82E51FF-E132-445C-BB46-8635BAA74B5C}" type="sibTrans" cxnId="{E02D19FD-A1A7-411B-A3D8-913257827B75}">
      <dgm:prSet/>
      <dgm:spPr/>
      <dgm:t>
        <a:bodyPr/>
        <a:lstStyle/>
        <a:p>
          <a:endParaRPr kumimoji="1" lang="ja-JP" altLang="en-US"/>
        </a:p>
      </dgm:t>
    </dgm:pt>
    <dgm:pt modelId="{27389F4C-FD88-4E3D-80E6-07DF62D6A8F8}" type="pres">
      <dgm:prSet presAssocID="{9F8D7B8F-1F17-4CC1-BC7F-F78F3A93FC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88B5000-156B-42B0-847D-1058AE7E8C16}" type="pres">
      <dgm:prSet presAssocID="{89528DFF-8E24-4603-B38D-4B3FC3E33FB9}" presName="composite" presStyleCnt="0"/>
      <dgm:spPr/>
    </dgm:pt>
    <dgm:pt modelId="{3B25D5C3-A1B2-4BD4-9296-2B1A34F03F25}" type="pres">
      <dgm:prSet presAssocID="{89528DFF-8E24-4603-B38D-4B3FC3E33FB9}" presName="imagSh" presStyleLbl="bgImgPlace1" presStyleIdx="0" presStyleCnt="3" custLinFactX="-64867" custLinFactNeighborX="-100000" custLinFactNeighborY="-35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  <dgm:t>
        <a:bodyPr/>
        <a:lstStyle/>
        <a:p>
          <a:endParaRPr kumimoji="1" lang="ja-JP" altLang="en-US"/>
        </a:p>
      </dgm:t>
    </dgm:pt>
    <dgm:pt modelId="{5932D20C-0F8D-419D-BDF8-502C35D45EDF}" type="pres">
      <dgm:prSet presAssocID="{89528DFF-8E24-4603-B38D-4B3FC3E33FB9}" presName="txNode" presStyleLbl="node1" presStyleIdx="0" presStyleCnt="3" custScaleY="151036" custLinFactNeighborX="3132" custLinFactNeighborY="1814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4F5FCF-1488-4837-ACA3-7383C61C49A3}" type="pres">
      <dgm:prSet presAssocID="{696376A4-230D-4B80-9E33-A9EE9CA0AD00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AA041D9A-ED56-4550-9E67-233C18EC7414}" type="pres">
      <dgm:prSet presAssocID="{696376A4-230D-4B80-9E33-A9EE9CA0AD00}" presName="connTx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B2E62BC8-756F-4FEC-B3E2-08D50138689D}" type="pres">
      <dgm:prSet presAssocID="{1C2C7DE3-DB43-4E0A-A3EA-0EF6F3F085C1}" presName="composite" presStyleCnt="0"/>
      <dgm:spPr/>
    </dgm:pt>
    <dgm:pt modelId="{BB3D88C8-0ED0-478F-8628-A86483977616}" type="pres">
      <dgm:prSet presAssocID="{1C2C7DE3-DB43-4E0A-A3EA-0EF6F3F085C1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kumimoji="1" lang="ja-JP" altLang="en-US"/>
        </a:p>
      </dgm:t>
    </dgm:pt>
    <dgm:pt modelId="{474AC0D3-6129-434F-B9D1-031B34CB90F6}" type="pres">
      <dgm:prSet presAssocID="{1C2C7DE3-DB43-4E0A-A3EA-0EF6F3F085C1}" presName="txNode" presStyleLbl="node1" presStyleIdx="1" presStyleCnt="3" custLinFactNeighborX="-1394" custLinFactNeighborY="113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D77238-2EB4-4032-8FBF-1E9FF9CAFF10}" type="pres">
      <dgm:prSet presAssocID="{A38778E0-C295-4545-996A-3E97ECFB4C22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8D10ED62-7024-4555-9CEF-2E4A62A32A0B}" type="pres">
      <dgm:prSet presAssocID="{A38778E0-C295-4545-996A-3E97ECFB4C22}" presName="connTx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35150A71-8493-424F-BA37-BBF57AF13826}" type="pres">
      <dgm:prSet presAssocID="{EBBB6E76-A75D-4449-BCF4-760363999E93}" presName="composite" presStyleCnt="0"/>
      <dgm:spPr/>
    </dgm:pt>
    <dgm:pt modelId="{DD5BF409-7143-41DE-A57C-A4DE276AC948}" type="pres">
      <dgm:prSet presAssocID="{EBBB6E76-A75D-4449-BCF4-760363999E93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65F4CBBA-9A4F-479D-9958-69EB864C9572}" type="pres">
      <dgm:prSet presAssocID="{EBBB6E76-A75D-4449-BCF4-760363999E93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66768BB-20CE-4C74-9E01-37E2F7FD4D3A}" type="presOf" srcId="{6167DD09-8510-4C1F-AD22-23E719A50201}" destId="{474AC0D3-6129-434F-B9D1-031B34CB90F6}" srcOrd="0" destOrd="2" presId="urn:microsoft.com/office/officeart/2005/8/layout/hProcess10#1"/>
    <dgm:cxn modelId="{6D89D543-6FF8-4C5D-BF4D-05F82E9DA1B3}" srcId="{9F8D7B8F-1F17-4CC1-BC7F-F78F3A93FCAE}" destId="{EBBB6E76-A75D-4449-BCF4-760363999E93}" srcOrd="2" destOrd="0" parTransId="{AB5A699F-7C16-43A5-9B61-4BBF94E8E30A}" sibTransId="{D2676314-1152-4F1D-BFB1-9948511FFC22}"/>
    <dgm:cxn modelId="{C68F717E-6CCE-4158-B2DA-ED9DAAE31C33}" type="presOf" srcId="{EBBB6E76-A75D-4449-BCF4-760363999E93}" destId="{65F4CBBA-9A4F-479D-9958-69EB864C9572}" srcOrd="0" destOrd="0" presId="urn:microsoft.com/office/officeart/2005/8/layout/hProcess10#1"/>
    <dgm:cxn modelId="{E02D19FD-A1A7-411B-A3D8-913257827B75}" srcId="{EBBB6E76-A75D-4449-BCF4-760363999E93}" destId="{CAEA39F6-A9E1-4285-B4C9-908F6F137E07}" srcOrd="1" destOrd="0" parTransId="{37226CA6-9958-4DE8-8CA6-A0FB2A7363F2}" sibTransId="{C82E51FF-E132-445C-BB46-8635BAA74B5C}"/>
    <dgm:cxn modelId="{D1A293D5-CC77-422B-99AC-B083CC95CB03}" srcId="{9F8D7B8F-1F17-4CC1-BC7F-F78F3A93FCAE}" destId="{89528DFF-8E24-4603-B38D-4B3FC3E33FB9}" srcOrd="0" destOrd="0" parTransId="{7CAD062F-E939-4B71-8187-82D1A271BBFD}" sibTransId="{696376A4-230D-4B80-9E33-A9EE9CA0AD00}"/>
    <dgm:cxn modelId="{8211A94D-E578-47D0-9C9B-9C3A30E385FF}" type="presOf" srcId="{A38778E0-C295-4545-996A-3E97ECFB4C22}" destId="{8D10ED62-7024-4555-9CEF-2E4A62A32A0B}" srcOrd="1" destOrd="0" presId="urn:microsoft.com/office/officeart/2005/8/layout/hProcess10#1"/>
    <dgm:cxn modelId="{AF769902-A7A2-4EB9-9DAE-58553634F851}" srcId="{1C2C7DE3-DB43-4E0A-A3EA-0EF6F3F085C1}" destId="{6167DD09-8510-4C1F-AD22-23E719A50201}" srcOrd="1" destOrd="0" parTransId="{A81FC516-019C-4F6E-AE20-4DBD57C35AFE}" sibTransId="{4177E000-1EC3-4A9E-9B61-3925A1D5DF37}"/>
    <dgm:cxn modelId="{702045BE-A57A-43BB-BCB1-BB78FC4441FE}" srcId="{89528DFF-8E24-4603-B38D-4B3FC3E33FB9}" destId="{B9A626AB-1951-4AFF-8E55-5117647C67F3}" srcOrd="0" destOrd="0" parTransId="{BE849006-35B8-4574-B906-B41601C27E65}" sibTransId="{B25DAA93-7AF4-4549-B1F3-D2F5CB57DBF9}"/>
    <dgm:cxn modelId="{025869EA-BD2C-456A-8683-F0C481DF1B11}" type="presOf" srcId="{CAEA39F6-A9E1-4285-B4C9-908F6F137E07}" destId="{65F4CBBA-9A4F-479D-9958-69EB864C9572}" srcOrd="0" destOrd="2" presId="urn:microsoft.com/office/officeart/2005/8/layout/hProcess10#1"/>
    <dgm:cxn modelId="{D359E480-18FC-4BAE-B602-64FFC4F5FFD7}" srcId="{9F8D7B8F-1F17-4CC1-BC7F-F78F3A93FCAE}" destId="{1C2C7DE3-DB43-4E0A-A3EA-0EF6F3F085C1}" srcOrd="1" destOrd="0" parTransId="{A991E758-1087-4A45-A621-2CA98EAFFD87}" sibTransId="{A38778E0-C295-4545-996A-3E97ECFB4C22}"/>
    <dgm:cxn modelId="{FC82BA4F-A98D-44B0-B4FD-BD96B1F7B90E}" type="presOf" srcId="{696376A4-230D-4B80-9E33-A9EE9CA0AD00}" destId="{0B4F5FCF-1488-4837-ACA3-7383C61C49A3}" srcOrd="0" destOrd="0" presId="urn:microsoft.com/office/officeart/2005/8/layout/hProcess10#1"/>
    <dgm:cxn modelId="{68ECB204-4A11-4B2C-9310-C544E80DE03A}" type="presOf" srcId="{B9A626AB-1951-4AFF-8E55-5117647C67F3}" destId="{5932D20C-0F8D-419D-BDF8-502C35D45EDF}" srcOrd="0" destOrd="1" presId="urn:microsoft.com/office/officeart/2005/8/layout/hProcess10#1"/>
    <dgm:cxn modelId="{AEF6E498-4B6D-41B1-94AB-FD47BAA41823}" type="presOf" srcId="{4F97BF98-98E2-4D6C-8886-177CA1C4DE00}" destId="{65F4CBBA-9A4F-479D-9958-69EB864C9572}" srcOrd="0" destOrd="1" presId="urn:microsoft.com/office/officeart/2005/8/layout/hProcess10#1"/>
    <dgm:cxn modelId="{482B5F8D-796C-4DB9-8043-FA89BE3B36D5}" type="presOf" srcId="{4D78B006-6DAA-4558-BE85-075548F9A78E}" destId="{5932D20C-0F8D-419D-BDF8-502C35D45EDF}" srcOrd="0" destOrd="2" presId="urn:microsoft.com/office/officeart/2005/8/layout/hProcess10#1"/>
    <dgm:cxn modelId="{971536DC-E199-4683-84A5-8BDE23D98622}" type="presOf" srcId="{696376A4-230D-4B80-9E33-A9EE9CA0AD00}" destId="{AA041D9A-ED56-4550-9E67-233C18EC7414}" srcOrd="1" destOrd="0" presId="urn:microsoft.com/office/officeart/2005/8/layout/hProcess10#1"/>
    <dgm:cxn modelId="{ACFAB952-7C81-4405-8AF7-821123A8EF35}" type="presOf" srcId="{1C2C7DE3-DB43-4E0A-A3EA-0EF6F3F085C1}" destId="{474AC0D3-6129-434F-B9D1-031B34CB90F6}" srcOrd="0" destOrd="0" presId="urn:microsoft.com/office/officeart/2005/8/layout/hProcess10#1"/>
    <dgm:cxn modelId="{49092686-F82E-409A-B499-B4864A7C2C67}" type="presOf" srcId="{9F8D7B8F-1F17-4CC1-BC7F-F78F3A93FCAE}" destId="{27389F4C-FD88-4E3D-80E6-07DF62D6A8F8}" srcOrd="0" destOrd="0" presId="urn:microsoft.com/office/officeart/2005/8/layout/hProcess10#1"/>
    <dgm:cxn modelId="{2CFD5B41-E3D6-4779-A23C-79C31479D07B}" srcId="{89528DFF-8E24-4603-B38D-4B3FC3E33FB9}" destId="{4D78B006-6DAA-4558-BE85-075548F9A78E}" srcOrd="1" destOrd="0" parTransId="{1FE7F2BD-97C9-4FA0-9F5A-4864A4B17094}" sibTransId="{77980A47-6851-4A4E-80E3-32CAC19604D1}"/>
    <dgm:cxn modelId="{F2B19E1A-1D2A-4C69-84C7-D73D29149DCB}" srcId="{EBBB6E76-A75D-4449-BCF4-760363999E93}" destId="{4F97BF98-98E2-4D6C-8886-177CA1C4DE00}" srcOrd="0" destOrd="0" parTransId="{605530C1-3164-4761-A77E-1B808B925D85}" sibTransId="{5328F200-3D19-487A-866D-7F74117CDB94}"/>
    <dgm:cxn modelId="{2894A0A5-EE64-4514-92A4-FFE9122FE404}" type="presOf" srcId="{89528DFF-8E24-4603-B38D-4B3FC3E33FB9}" destId="{5932D20C-0F8D-419D-BDF8-502C35D45EDF}" srcOrd="0" destOrd="0" presId="urn:microsoft.com/office/officeart/2005/8/layout/hProcess10#1"/>
    <dgm:cxn modelId="{0383A726-27C3-40CE-B3B0-E8EB7E886F8A}" type="presOf" srcId="{A38778E0-C295-4545-996A-3E97ECFB4C22}" destId="{34D77238-2EB4-4032-8FBF-1E9FF9CAFF10}" srcOrd="0" destOrd="0" presId="urn:microsoft.com/office/officeart/2005/8/layout/hProcess10#1"/>
    <dgm:cxn modelId="{3A59DC49-3C31-4BBE-B557-DDA3658FCE97}" type="presOf" srcId="{E10DA8C0-E509-4542-8A3C-6D9A39E6961C}" destId="{474AC0D3-6129-434F-B9D1-031B34CB90F6}" srcOrd="0" destOrd="1" presId="urn:microsoft.com/office/officeart/2005/8/layout/hProcess10#1"/>
    <dgm:cxn modelId="{4F3E022B-DC5A-4532-AEEB-CCCDEA314E88}" srcId="{1C2C7DE3-DB43-4E0A-A3EA-0EF6F3F085C1}" destId="{E10DA8C0-E509-4542-8A3C-6D9A39E6961C}" srcOrd="0" destOrd="0" parTransId="{B8F63C7E-EC44-48FC-BC9E-BC345CFB87D8}" sibTransId="{80A1D0C0-F7DF-4D8D-A617-BC9ABDBF37D6}"/>
    <dgm:cxn modelId="{1E587D1D-2878-4A46-912D-B8DC1E9BD052}" type="presParOf" srcId="{27389F4C-FD88-4E3D-80E6-07DF62D6A8F8}" destId="{388B5000-156B-42B0-847D-1058AE7E8C16}" srcOrd="0" destOrd="0" presId="urn:microsoft.com/office/officeart/2005/8/layout/hProcess10#1"/>
    <dgm:cxn modelId="{F3ED1C89-D2C2-40BB-A6CE-9D2E5996607B}" type="presParOf" srcId="{388B5000-156B-42B0-847D-1058AE7E8C16}" destId="{3B25D5C3-A1B2-4BD4-9296-2B1A34F03F25}" srcOrd="0" destOrd="0" presId="urn:microsoft.com/office/officeart/2005/8/layout/hProcess10#1"/>
    <dgm:cxn modelId="{902BECF4-5D38-4EB4-8D39-CE9674EBA298}" type="presParOf" srcId="{388B5000-156B-42B0-847D-1058AE7E8C16}" destId="{5932D20C-0F8D-419D-BDF8-502C35D45EDF}" srcOrd="1" destOrd="0" presId="urn:microsoft.com/office/officeart/2005/8/layout/hProcess10#1"/>
    <dgm:cxn modelId="{A1DAE1BE-B3B7-4E3A-AC46-1F25203EF752}" type="presParOf" srcId="{27389F4C-FD88-4E3D-80E6-07DF62D6A8F8}" destId="{0B4F5FCF-1488-4837-ACA3-7383C61C49A3}" srcOrd="1" destOrd="0" presId="urn:microsoft.com/office/officeart/2005/8/layout/hProcess10#1"/>
    <dgm:cxn modelId="{85EF0AD2-7637-4EA8-847B-5A8C1C19D676}" type="presParOf" srcId="{0B4F5FCF-1488-4837-ACA3-7383C61C49A3}" destId="{AA041D9A-ED56-4550-9E67-233C18EC7414}" srcOrd="0" destOrd="0" presId="urn:microsoft.com/office/officeart/2005/8/layout/hProcess10#1"/>
    <dgm:cxn modelId="{DF9C1E37-8BFF-42E2-8697-4CF4EAD50F95}" type="presParOf" srcId="{27389F4C-FD88-4E3D-80E6-07DF62D6A8F8}" destId="{B2E62BC8-756F-4FEC-B3E2-08D50138689D}" srcOrd="2" destOrd="0" presId="urn:microsoft.com/office/officeart/2005/8/layout/hProcess10#1"/>
    <dgm:cxn modelId="{528DE199-F955-48CB-A556-C87AA3D0A24D}" type="presParOf" srcId="{B2E62BC8-756F-4FEC-B3E2-08D50138689D}" destId="{BB3D88C8-0ED0-478F-8628-A86483977616}" srcOrd="0" destOrd="0" presId="urn:microsoft.com/office/officeart/2005/8/layout/hProcess10#1"/>
    <dgm:cxn modelId="{F8EE8095-B5DE-4D7E-B194-07904F37C7E4}" type="presParOf" srcId="{B2E62BC8-756F-4FEC-B3E2-08D50138689D}" destId="{474AC0D3-6129-434F-B9D1-031B34CB90F6}" srcOrd="1" destOrd="0" presId="urn:microsoft.com/office/officeart/2005/8/layout/hProcess10#1"/>
    <dgm:cxn modelId="{2FF79EC0-E476-4663-846D-12AC84BCF81E}" type="presParOf" srcId="{27389F4C-FD88-4E3D-80E6-07DF62D6A8F8}" destId="{34D77238-2EB4-4032-8FBF-1E9FF9CAFF10}" srcOrd="3" destOrd="0" presId="urn:microsoft.com/office/officeart/2005/8/layout/hProcess10#1"/>
    <dgm:cxn modelId="{D6FE345B-9B3D-4BF0-BB21-5ECA0D31B039}" type="presParOf" srcId="{34D77238-2EB4-4032-8FBF-1E9FF9CAFF10}" destId="{8D10ED62-7024-4555-9CEF-2E4A62A32A0B}" srcOrd="0" destOrd="0" presId="urn:microsoft.com/office/officeart/2005/8/layout/hProcess10#1"/>
    <dgm:cxn modelId="{0D305FDE-11AD-41CB-A3A8-F34112E85984}" type="presParOf" srcId="{27389F4C-FD88-4E3D-80E6-07DF62D6A8F8}" destId="{35150A71-8493-424F-BA37-BBF57AF13826}" srcOrd="4" destOrd="0" presId="urn:microsoft.com/office/officeart/2005/8/layout/hProcess10#1"/>
    <dgm:cxn modelId="{7D525EA5-4858-43C9-AECD-DDC1F101B291}" type="presParOf" srcId="{35150A71-8493-424F-BA37-BBF57AF13826}" destId="{DD5BF409-7143-41DE-A57C-A4DE276AC948}" srcOrd="0" destOrd="0" presId="urn:microsoft.com/office/officeart/2005/8/layout/hProcess10#1"/>
    <dgm:cxn modelId="{C137C924-F918-42E0-83E4-077EA0D84097}" type="presParOf" srcId="{35150A71-8493-424F-BA37-BBF57AF13826}" destId="{65F4CBBA-9A4F-479D-9958-69EB864C9572}" srcOrd="1" destOrd="0" presId="urn:microsoft.com/office/officeart/2005/8/layout/hProcess10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66451-7189-4991-B0B5-49264475F2B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E4727C9-1163-4C7E-B526-919271D15739}">
      <dgm:prSet phldrT="[テキスト]"/>
      <dgm:spPr>
        <a:solidFill>
          <a:srgbClr val="92D050"/>
        </a:solidFill>
      </dgm:spPr>
      <dgm:t>
        <a:bodyPr/>
        <a:lstStyle/>
        <a:p>
          <a:r>
            <a:rPr kumimoji="1" lang="ja-JP" altLang="en-US" b="1" dirty="0" smtClean="0"/>
            <a:t>研究方法</a:t>
          </a:r>
          <a:endParaRPr kumimoji="1" lang="ja-JP" altLang="en-US" b="1" dirty="0"/>
        </a:p>
      </dgm:t>
    </dgm:pt>
    <dgm:pt modelId="{A6BBB875-CC4A-48E6-A0ED-3454FA780702}" type="parTrans" cxnId="{0BCC5A47-C621-4B89-818B-5D665A6A8651}">
      <dgm:prSet/>
      <dgm:spPr/>
      <dgm:t>
        <a:bodyPr/>
        <a:lstStyle/>
        <a:p>
          <a:endParaRPr kumimoji="1" lang="ja-JP" altLang="en-US"/>
        </a:p>
      </dgm:t>
    </dgm:pt>
    <dgm:pt modelId="{490937F3-FAEA-4B3F-A33A-11FFC94019B4}" type="sibTrans" cxnId="{0BCC5A47-C621-4B89-818B-5D665A6A8651}">
      <dgm:prSet/>
      <dgm:spPr/>
      <dgm:t>
        <a:bodyPr/>
        <a:lstStyle/>
        <a:p>
          <a:endParaRPr kumimoji="1" lang="ja-JP" altLang="en-US"/>
        </a:p>
      </dgm:t>
    </dgm:pt>
    <dgm:pt modelId="{FC544846-7BD6-42D4-8AF6-A28ED5997D97}">
      <dgm:prSet phldrT="[テキスト]"/>
      <dgm:spPr/>
      <dgm:t>
        <a:bodyPr/>
        <a:lstStyle/>
        <a:p>
          <a:r>
            <a:rPr kumimoji="1" lang="ja-JP" altLang="en-US" dirty="0" smtClean="0"/>
            <a:t>上の表を基準に可能か不可能または可能なら</a:t>
          </a:r>
          <a:r>
            <a:rPr kumimoji="1" lang="en-US" altLang="ja-JP" dirty="0" smtClean="0"/>
            <a:t>Facebook</a:t>
          </a:r>
          <a:r>
            <a:rPr kumimoji="1" lang="ja-JP" altLang="en-US" dirty="0" smtClean="0"/>
            <a:t>かサイボウズか判別</a:t>
          </a:r>
          <a:endParaRPr kumimoji="1" lang="ja-JP" altLang="en-US" dirty="0"/>
        </a:p>
      </dgm:t>
    </dgm:pt>
    <dgm:pt modelId="{6212975F-D7CD-45E0-B7A5-4FB54B046D95}" type="parTrans" cxnId="{37F2C686-B548-460C-9C69-A26F2C401563}">
      <dgm:prSet/>
      <dgm:spPr/>
      <dgm:t>
        <a:bodyPr/>
        <a:lstStyle/>
        <a:p>
          <a:endParaRPr kumimoji="1" lang="ja-JP" altLang="en-US"/>
        </a:p>
      </dgm:t>
    </dgm:pt>
    <dgm:pt modelId="{210496A1-178F-40D4-9C84-EA14ABD929C6}" type="sibTrans" cxnId="{37F2C686-B548-460C-9C69-A26F2C401563}">
      <dgm:prSet/>
      <dgm:spPr/>
      <dgm:t>
        <a:bodyPr/>
        <a:lstStyle/>
        <a:p>
          <a:endParaRPr kumimoji="1" lang="ja-JP" altLang="en-US"/>
        </a:p>
      </dgm:t>
    </dgm:pt>
    <dgm:pt modelId="{F83807B6-88EB-43D0-8436-833BA5D1C11B}">
      <dgm:prSet phldrT="[テキスト]"/>
      <dgm:spPr/>
      <dgm:t>
        <a:bodyPr/>
        <a:lstStyle/>
        <a:p>
          <a:r>
            <a:rPr kumimoji="1" lang="ja-JP" altLang="en-US" dirty="0" smtClean="0"/>
            <a:t>判別したら表にまとめる</a:t>
          </a:r>
          <a:endParaRPr kumimoji="1" lang="ja-JP" altLang="en-US" dirty="0"/>
        </a:p>
      </dgm:t>
    </dgm:pt>
    <dgm:pt modelId="{9C378231-A3FD-459C-ABE0-73233C2FC140}" type="parTrans" cxnId="{7AC19916-2FDD-43F9-8D33-BF6D9F10EEAC}">
      <dgm:prSet/>
      <dgm:spPr/>
      <dgm:t>
        <a:bodyPr/>
        <a:lstStyle/>
        <a:p>
          <a:endParaRPr kumimoji="1" lang="ja-JP" altLang="en-US"/>
        </a:p>
      </dgm:t>
    </dgm:pt>
    <dgm:pt modelId="{A4368979-1136-406A-B985-B1086F783CE3}" type="sibTrans" cxnId="{7AC19916-2FDD-43F9-8D33-BF6D9F10EEAC}">
      <dgm:prSet/>
      <dgm:spPr/>
      <dgm:t>
        <a:bodyPr/>
        <a:lstStyle/>
        <a:p>
          <a:endParaRPr kumimoji="1" lang="ja-JP" altLang="en-US"/>
        </a:p>
      </dgm:t>
    </dgm:pt>
    <dgm:pt modelId="{B448875E-757D-4D48-BF6D-AA752DF36539}">
      <dgm:prSet phldrT="[テキスト]"/>
      <dgm:spPr>
        <a:solidFill>
          <a:srgbClr val="00B0F0"/>
        </a:solidFill>
      </dgm:spPr>
      <dgm:t>
        <a:bodyPr/>
        <a:lstStyle/>
        <a:p>
          <a:r>
            <a:rPr kumimoji="1" lang="ja-JP" altLang="en-US" b="1" dirty="0" smtClean="0"/>
            <a:t>研究結果</a:t>
          </a:r>
          <a:endParaRPr kumimoji="1" lang="ja-JP" altLang="en-US" b="1" dirty="0"/>
        </a:p>
      </dgm:t>
    </dgm:pt>
    <dgm:pt modelId="{1CFB4767-797D-442B-B57E-24C4EAD5F158}" type="parTrans" cxnId="{AD1D262D-9AAB-4A87-9FC9-739DC74F91F6}">
      <dgm:prSet/>
      <dgm:spPr/>
      <dgm:t>
        <a:bodyPr/>
        <a:lstStyle/>
        <a:p>
          <a:endParaRPr kumimoji="1" lang="ja-JP" altLang="en-US"/>
        </a:p>
      </dgm:t>
    </dgm:pt>
    <dgm:pt modelId="{F9DD078D-160F-4092-9E0B-6E56E61B49D7}" type="sibTrans" cxnId="{AD1D262D-9AAB-4A87-9FC9-739DC74F91F6}">
      <dgm:prSet/>
      <dgm:spPr/>
      <dgm:t>
        <a:bodyPr/>
        <a:lstStyle/>
        <a:p>
          <a:endParaRPr kumimoji="1" lang="ja-JP" altLang="en-US"/>
        </a:p>
      </dgm:t>
    </dgm:pt>
    <dgm:pt modelId="{3DACB3D7-2AC7-4DC4-AE93-BEA39C2E269B}">
      <dgm:prSet phldrT="[テキスト]"/>
      <dgm:spPr/>
      <dgm:t>
        <a:bodyPr/>
        <a:lstStyle/>
        <a:p>
          <a:r>
            <a:rPr kumimoji="1" lang="en-US" altLang="ja-JP" dirty="0" smtClean="0"/>
            <a:t>PM</a:t>
          </a:r>
          <a:r>
            <a:rPr kumimoji="1" lang="ja-JP" altLang="en-US" dirty="0" smtClean="0"/>
            <a:t>の知識エリアと行動プロセスの表で</a:t>
          </a:r>
          <a:r>
            <a:rPr kumimoji="1" lang="en-US" altLang="ja-JP" dirty="0" smtClean="0"/>
            <a:t>PM</a:t>
          </a:r>
          <a:r>
            <a:rPr kumimoji="1" lang="ja-JP" altLang="en-US" dirty="0" smtClean="0"/>
            <a:t>のタスクに</a:t>
          </a:r>
          <a:r>
            <a:rPr kumimoji="1" lang="en-US" altLang="ja-JP" dirty="0" smtClean="0"/>
            <a:t>Web</a:t>
          </a:r>
          <a:r>
            <a:rPr kumimoji="1" lang="ja-JP" altLang="en-US" dirty="0" smtClean="0"/>
            <a:t>を導入することでチーム内での情報共有・管理・交換が速やかになった</a:t>
          </a:r>
          <a:endParaRPr kumimoji="1" lang="ja-JP" altLang="en-US" dirty="0"/>
        </a:p>
      </dgm:t>
    </dgm:pt>
    <dgm:pt modelId="{F2A499F3-E794-4A2C-BD45-2634250F741D}" type="parTrans" cxnId="{6FF63AB1-62A9-4EED-ACC1-5799879C6278}">
      <dgm:prSet/>
      <dgm:spPr/>
      <dgm:t>
        <a:bodyPr/>
        <a:lstStyle/>
        <a:p>
          <a:endParaRPr kumimoji="1" lang="ja-JP" altLang="en-US"/>
        </a:p>
      </dgm:t>
    </dgm:pt>
    <dgm:pt modelId="{85531553-9897-41E4-BCFB-45DEED8491D5}" type="sibTrans" cxnId="{6FF63AB1-62A9-4EED-ACC1-5799879C6278}">
      <dgm:prSet/>
      <dgm:spPr/>
      <dgm:t>
        <a:bodyPr/>
        <a:lstStyle/>
        <a:p>
          <a:endParaRPr kumimoji="1" lang="ja-JP" altLang="en-US"/>
        </a:p>
      </dgm:t>
    </dgm:pt>
    <dgm:pt modelId="{514C6834-180A-4992-A604-982725B3E492}">
      <dgm:prSet phldrT="[テキスト]"/>
      <dgm:spPr>
        <a:solidFill>
          <a:srgbClr val="FF0000"/>
        </a:solidFill>
      </dgm:spPr>
      <dgm:t>
        <a:bodyPr/>
        <a:lstStyle/>
        <a:p>
          <a:r>
            <a:rPr kumimoji="1" lang="ja-JP" altLang="en-US" b="1" dirty="0" smtClean="0"/>
            <a:t>結論</a:t>
          </a:r>
          <a:endParaRPr kumimoji="1" lang="ja-JP" altLang="en-US" b="1" dirty="0"/>
        </a:p>
      </dgm:t>
    </dgm:pt>
    <dgm:pt modelId="{A1E9B39F-D064-4BCB-AC38-515830593184}" type="parTrans" cxnId="{76EEB90F-4CCF-4F2B-A59A-0658AD71F72B}">
      <dgm:prSet/>
      <dgm:spPr/>
      <dgm:t>
        <a:bodyPr/>
        <a:lstStyle/>
        <a:p>
          <a:endParaRPr kumimoji="1" lang="ja-JP" altLang="en-US"/>
        </a:p>
      </dgm:t>
    </dgm:pt>
    <dgm:pt modelId="{C5F465A4-D73D-4C6B-AAE6-F80BB69C06AF}" type="sibTrans" cxnId="{76EEB90F-4CCF-4F2B-A59A-0658AD71F72B}">
      <dgm:prSet/>
      <dgm:spPr/>
      <dgm:t>
        <a:bodyPr/>
        <a:lstStyle/>
        <a:p>
          <a:endParaRPr kumimoji="1" lang="ja-JP" altLang="en-US"/>
        </a:p>
      </dgm:t>
    </dgm:pt>
    <dgm:pt modelId="{9079E756-9EB3-4E30-ADF0-57EEC0E9595A}">
      <dgm:prSet phldrT="[テキスト]"/>
      <dgm:spPr/>
      <dgm:t>
        <a:bodyPr/>
        <a:lstStyle/>
        <a:p>
          <a:r>
            <a:rPr kumimoji="1" lang="ja-JP" altLang="en-US" dirty="0" smtClean="0"/>
            <a:t>プロジェクト</a:t>
          </a:r>
          <a:r>
            <a:rPr kumimoji="1" lang="ja-JP" altLang="en-US" dirty="0" smtClean="0"/>
            <a:t>進める際に</a:t>
          </a:r>
          <a:r>
            <a:rPr kumimoji="1" lang="en-US" altLang="ja-JP" dirty="0" smtClean="0"/>
            <a:t>Web</a:t>
          </a:r>
          <a:r>
            <a:rPr kumimoji="1" lang="ja-JP" altLang="en-US" dirty="0" smtClean="0"/>
            <a:t>アプリ導入により問題解決の速度があがる</a:t>
          </a:r>
          <a:endParaRPr kumimoji="1" lang="ja-JP" altLang="en-US" dirty="0"/>
        </a:p>
      </dgm:t>
    </dgm:pt>
    <dgm:pt modelId="{64A37734-9ABD-41B5-AB51-0C2220FC8496}" type="parTrans" cxnId="{BEC9B907-BCA7-4711-852B-C30A81E595D2}">
      <dgm:prSet/>
      <dgm:spPr/>
      <dgm:t>
        <a:bodyPr/>
        <a:lstStyle/>
        <a:p>
          <a:endParaRPr kumimoji="1" lang="ja-JP" altLang="en-US"/>
        </a:p>
      </dgm:t>
    </dgm:pt>
    <dgm:pt modelId="{477FA854-BDA2-4CB5-B9A9-E60DE51E75BD}" type="sibTrans" cxnId="{BEC9B907-BCA7-4711-852B-C30A81E595D2}">
      <dgm:prSet/>
      <dgm:spPr/>
      <dgm:t>
        <a:bodyPr/>
        <a:lstStyle/>
        <a:p>
          <a:endParaRPr kumimoji="1" lang="ja-JP" altLang="en-US"/>
        </a:p>
      </dgm:t>
    </dgm:pt>
    <dgm:pt modelId="{299B992C-8863-40F4-BF23-6C4AAE438457}" type="pres">
      <dgm:prSet presAssocID="{1AA66451-7189-4991-B0B5-49264475F2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F9BDE31-F979-40D8-A06A-5E32EE96A56C}" type="pres">
      <dgm:prSet presAssocID="{3E4727C9-1163-4C7E-B526-919271D15739}" presName="composite" presStyleCnt="0"/>
      <dgm:spPr/>
    </dgm:pt>
    <dgm:pt modelId="{BCD78525-76ED-4805-9930-90C30F8CD9D9}" type="pres">
      <dgm:prSet presAssocID="{3E4727C9-1163-4C7E-B526-919271D1573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412EC3D-DF79-4C47-B6E1-C92B995BB85F}" type="pres">
      <dgm:prSet presAssocID="{3E4727C9-1163-4C7E-B526-919271D1573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1A12EFD-F483-49EB-A904-D485151A1EE5}" type="pres">
      <dgm:prSet presAssocID="{490937F3-FAEA-4B3F-A33A-11FFC94019B4}" presName="sp" presStyleCnt="0"/>
      <dgm:spPr/>
    </dgm:pt>
    <dgm:pt modelId="{5FFAED32-34C5-4E7D-8A42-303BF5F203DE}" type="pres">
      <dgm:prSet presAssocID="{B448875E-757D-4D48-BF6D-AA752DF36539}" presName="composite" presStyleCnt="0"/>
      <dgm:spPr/>
    </dgm:pt>
    <dgm:pt modelId="{C84A9975-4C81-4139-A554-B81713853A9F}" type="pres">
      <dgm:prSet presAssocID="{B448875E-757D-4D48-BF6D-AA752DF365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3D30562-17F6-4AB6-BC5B-4627ABFA190E}" type="pres">
      <dgm:prSet presAssocID="{B448875E-757D-4D48-BF6D-AA752DF365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E8E8101-F2A9-4C20-9A08-58FC3D5E6A65}" type="pres">
      <dgm:prSet presAssocID="{F9DD078D-160F-4092-9E0B-6E56E61B49D7}" presName="sp" presStyleCnt="0"/>
      <dgm:spPr/>
    </dgm:pt>
    <dgm:pt modelId="{51A4F643-8FBA-4BAF-B339-BB985021BD4A}" type="pres">
      <dgm:prSet presAssocID="{514C6834-180A-4992-A604-982725B3E492}" presName="composite" presStyleCnt="0"/>
      <dgm:spPr/>
    </dgm:pt>
    <dgm:pt modelId="{8910EA76-B35C-4BFA-B7BD-70DA0D4CB1B4}" type="pres">
      <dgm:prSet presAssocID="{514C6834-180A-4992-A604-982725B3E49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99F38B7-7123-4817-A316-4635AD6B6CFB}" type="pres">
      <dgm:prSet presAssocID="{514C6834-180A-4992-A604-982725B3E49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597A5BF-8E41-43AC-ADCE-D9587A5087FA}" type="presOf" srcId="{514C6834-180A-4992-A604-982725B3E492}" destId="{8910EA76-B35C-4BFA-B7BD-70DA0D4CB1B4}" srcOrd="0" destOrd="0" presId="urn:microsoft.com/office/officeart/2005/8/layout/chevron2"/>
    <dgm:cxn modelId="{BA96E843-2755-4459-805C-B30183587E7E}" type="presOf" srcId="{3E4727C9-1163-4C7E-B526-919271D15739}" destId="{BCD78525-76ED-4805-9930-90C30F8CD9D9}" srcOrd="0" destOrd="0" presId="urn:microsoft.com/office/officeart/2005/8/layout/chevron2"/>
    <dgm:cxn modelId="{37F2C686-B548-460C-9C69-A26F2C401563}" srcId="{3E4727C9-1163-4C7E-B526-919271D15739}" destId="{FC544846-7BD6-42D4-8AF6-A28ED5997D97}" srcOrd="0" destOrd="0" parTransId="{6212975F-D7CD-45E0-B7A5-4FB54B046D95}" sibTransId="{210496A1-178F-40D4-9C84-EA14ABD929C6}"/>
    <dgm:cxn modelId="{75511164-C8E8-4876-92FA-AD1D5827708D}" type="presOf" srcId="{F83807B6-88EB-43D0-8436-833BA5D1C11B}" destId="{E412EC3D-DF79-4C47-B6E1-C92B995BB85F}" srcOrd="0" destOrd="1" presId="urn:microsoft.com/office/officeart/2005/8/layout/chevron2"/>
    <dgm:cxn modelId="{1E7B9034-7E0A-4A2D-8369-0128FB02C639}" type="presOf" srcId="{9079E756-9EB3-4E30-ADF0-57EEC0E9595A}" destId="{B99F38B7-7123-4817-A316-4635AD6B6CFB}" srcOrd="0" destOrd="0" presId="urn:microsoft.com/office/officeart/2005/8/layout/chevron2"/>
    <dgm:cxn modelId="{0BCC5A47-C621-4B89-818B-5D665A6A8651}" srcId="{1AA66451-7189-4991-B0B5-49264475F2B7}" destId="{3E4727C9-1163-4C7E-B526-919271D15739}" srcOrd="0" destOrd="0" parTransId="{A6BBB875-CC4A-48E6-A0ED-3454FA780702}" sibTransId="{490937F3-FAEA-4B3F-A33A-11FFC94019B4}"/>
    <dgm:cxn modelId="{534B3035-CD94-4B80-BB42-61BD71729432}" type="presOf" srcId="{3DACB3D7-2AC7-4DC4-AE93-BEA39C2E269B}" destId="{93D30562-17F6-4AB6-BC5B-4627ABFA190E}" srcOrd="0" destOrd="0" presId="urn:microsoft.com/office/officeart/2005/8/layout/chevron2"/>
    <dgm:cxn modelId="{6FF63AB1-62A9-4EED-ACC1-5799879C6278}" srcId="{B448875E-757D-4D48-BF6D-AA752DF36539}" destId="{3DACB3D7-2AC7-4DC4-AE93-BEA39C2E269B}" srcOrd="0" destOrd="0" parTransId="{F2A499F3-E794-4A2C-BD45-2634250F741D}" sibTransId="{85531553-9897-41E4-BCFB-45DEED8491D5}"/>
    <dgm:cxn modelId="{7AC19916-2FDD-43F9-8D33-BF6D9F10EEAC}" srcId="{3E4727C9-1163-4C7E-B526-919271D15739}" destId="{F83807B6-88EB-43D0-8436-833BA5D1C11B}" srcOrd="1" destOrd="0" parTransId="{9C378231-A3FD-459C-ABE0-73233C2FC140}" sibTransId="{A4368979-1136-406A-B985-B1086F783CE3}"/>
    <dgm:cxn modelId="{AD1D262D-9AAB-4A87-9FC9-739DC74F91F6}" srcId="{1AA66451-7189-4991-B0B5-49264475F2B7}" destId="{B448875E-757D-4D48-BF6D-AA752DF36539}" srcOrd="1" destOrd="0" parTransId="{1CFB4767-797D-442B-B57E-24C4EAD5F158}" sibTransId="{F9DD078D-160F-4092-9E0B-6E56E61B49D7}"/>
    <dgm:cxn modelId="{AAF032BF-D94C-4CD3-812D-143DCE7A3E74}" type="presOf" srcId="{B448875E-757D-4D48-BF6D-AA752DF36539}" destId="{C84A9975-4C81-4139-A554-B81713853A9F}" srcOrd="0" destOrd="0" presId="urn:microsoft.com/office/officeart/2005/8/layout/chevron2"/>
    <dgm:cxn modelId="{BEC9B907-BCA7-4711-852B-C30A81E595D2}" srcId="{514C6834-180A-4992-A604-982725B3E492}" destId="{9079E756-9EB3-4E30-ADF0-57EEC0E9595A}" srcOrd="0" destOrd="0" parTransId="{64A37734-9ABD-41B5-AB51-0C2220FC8496}" sibTransId="{477FA854-BDA2-4CB5-B9A9-E60DE51E75BD}"/>
    <dgm:cxn modelId="{76EEB90F-4CCF-4F2B-A59A-0658AD71F72B}" srcId="{1AA66451-7189-4991-B0B5-49264475F2B7}" destId="{514C6834-180A-4992-A604-982725B3E492}" srcOrd="2" destOrd="0" parTransId="{A1E9B39F-D064-4BCB-AC38-515830593184}" sibTransId="{C5F465A4-D73D-4C6B-AAE6-F80BB69C06AF}"/>
    <dgm:cxn modelId="{A6F749B8-32E4-4BB2-9482-086AC1BB4A3B}" type="presOf" srcId="{1AA66451-7189-4991-B0B5-49264475F2B7}" destId="{299B992C-8863-40F4-BF23-6C4AAE438457}" srcOrd="0" destOrd="0" presId="urn:microsoft.com/office/officeart/2005/8/layout/chevron2"/>
    <dgm:cxn modelId="{E47C82FE-3FFD-4634-963F-9E0906F917B5}" type="presOf" srcId="{FC544846-7BD6-42D4-8AF6-A28ED5997D97}" destId="{E412EC3D-DF79-4C47-B6E1-C92B995BB85F}" srcOrd="0" destOrd="0" presId="urn:microsoft.com/office/officeart/2005/8/layout/chevron2"/>
    <dgm:cxn modelId="{AFFFF552-2351-4A0B-BF85-715E1BCFFAF7}" type="presParOf" srcId="{299B992C-8863-40F4-BF23-6C4AAE438457}" destId="{5F9BDE31-F979-40D8-A06A-5E32EE96A56C}" srcOrd="0" destOrd="0" presId="urn:microsoft.com/office/officeart/2005/8/layout/chevron2"/>
    <dgm:cxn modelId="{8EA612EF-0A20-48EE-8811-AAAF595CFD2B}" type="presParOf" srcId="{5F9BDE31-F979-40D8-A06A-5E32EE96A56C}" destId="{BCD78525-76ED-4805-9930-90C30F8CD9D9}" srcOrd="0" destOrd="0" presId="urn:microsoft.com/office/officeart/2005/8/layout/chevron2"/>
    <dgm:cxn modelId="{D0BD7259-A345-45A4-A728-1C6F24DAF272}" type="presParOf" srcId="{5F9BDE31-F979-40D8-A06A-5E32EE96A56C}" destId="{E412EC3D-DF79-4C47-B6E1-C92B995BB85F}" srcOrd="1" destOrd="0" presId="urn:microsoft.com/office/officeart/2005/8/layout/chevron2"/>
    <dgm:cxn modelId="{B2CB782C-92C4-4A0F-9A5E-689602B12421}" type="presParOf" srcId="{299B992C-8863-40F4-BF23-6C4AAE438457}" destId="{01A12EFD-F483-49EB-A904-D485151A1EE5}" srcOrd="1" destOrd="0" presId="urn:microsoft.com/office/officeart/2005/8/layout/chevron2"/>
    <dgm:cxn modelId="{0F5CB9C1-6BC2-4D02-AF46-82C87859B5B2}" type="presParOf" srcId="{299B992C-8863-40F4-BF23-6C4AAE438457}" destId="{5FFAED32-34C5-4E7D-8A42-303BF5F203DE}" srcOrd="2" destOrd="0" presId="urn:microsoft.com/office/officeart/2005/8/layout/chevron2"/>
    <dgm:cxn modelId="{7DB8E8D7-4740-4015-9DE1-A810C4C7F46B}" type="presParOf" srcId="{5FFAED32-34C5-4E7D-8A42-303BF5F203DE}" destId="{C84A9975-4C81-4139-A554-B81713853A9F}" srcOrd="0" destOrd="0" presId="urn:microsoft.com/office/officeart/2005/8/layout/chevron2"/>
    <dgm:cxn modelId="{0C5A4039-827F-4042-A8AD-B98C941797BD}" type="presParOf" srcId="{5FFAED32-34C5-4E7D-8A42-303BF5F203DE}" destId="{93D30562-17F6-4AB6-BC5B-4627ABFA190E}" srcOrd="1" destOrd="0" presId="urn:microsoft.com/office/officeart/2005/8/layout/chevron2"/>
    <dgm:cxn modelId="{2A2E4E63-64F0-48C2-8BF4-49464264BF3A}" type="presParOf" srcId="{299B992C-8863-40F4-BF23-6C4AAE438457}" destId="{5E8E8101-F2A9-4C20-9A08-58FC3D5E6A65}" srcOrd="3" destOrd="0" presId="urn:microsoft.com/office/officeart/2005/8/layout/chevron2"/>
    <dgm:cxn modelId="{DA7F66A4-1BA2-4417-99FD-5BC7CC186BA8}" type="presParOf" srcId="{299B992C-8863-40F4-BF23-6C4AAE438457}" destId="{51A4F643-8FBA-4BAF-B339-BB985021BD4A}" srcOrd="4" destOrd="0" presId="urn:microsoft.com/office/officeart/2005/8/layout/chevron2"/>
    <dgm:cxn modelId="{B3668647-4F56-446A-A4D6-D085D6EC5E01}" type="presParOf" srcId="{51A4F643-8FBA-4BAF-B339-BB985021BD4A}" destId="{8910EA76-B35C-4BFA-B7BD-70DA0D4CB1B4}" srcOrd="0" destOrd="0" presId="urn:microsoft.com/office/officeart/2005/8/layout/chevron2"/>
    <dgm:cxn modelId="{1E98E548-538C-46C5-8B9C-A6F760C7654D}" type="presParOf" srcId="{51A4F643-8FBA-4BAF-B339-BB985021BD4A}" destId="{B99F38B7-7123-4817-A316-4635AD6B6C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5D5C3-A1B2-4BD4-9296-2B1A34F03F25}">
      <dsp:nvSpPr>
        <dsp:cNvPr id="0" name=""/>
        <dsp:cNvSpPr/>
      </dsp:nvSpPr>
      <dsp:spPr>
        <a:xfrm>
          <a:off x="0" y="923066"/>
          <a:ext cx="2573897" cy="25738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2D20C-0F8D-419D-BDF8-502C35D45EDF}">
      <dsp:nvSpPr>
        <dsp:cNvPr id="0" name=""/>
        <dsp:cNvSpPr/>
      </dsp:nvSpPr>
      <dsp:spPr>
        <a:xfrm>
          <a:off x="505084" y="2369880"/>
          <a:ext cx="2573897" cy="388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スケジュール</a:t>
          </a:r>
          <a:endParaRPr kumimoji="1" lang="ja-JP" alt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メンバーのスケジュールを共有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スケジュール調整</a:t>
          </a:r>
          <a:endParaRPr kumimoji="1" lang="ja-JP" altLang="en-US" sz="2800" kern="1200" dirty="0"/>
        </a:p>
      </dsp:txBody>
      <dsp:txXfrm>
        <a:off x="580471" y="2445267"/>
        <a:ext cx="2423123" cy="3736737"/>
      </dsp:txXfrm>
    </dsp:sp>
    <dsp:sp modelId="{0B4F5FCF-1488-4837-ACA3-7383C61C49A3}">
      <dsp:nvSpPr>
        <dsp:cNvPr id="0" name=""/>
        <dsp:cNvSpPr/>
      </dsp:nvSpPr>
      <dsp:spPr>
        <a:xfrm rot="360523">
          <a:off x="3070223" y="2114821"/>
          <a:ext cx="500451" cy="618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800" kern="1200"/>
        </a:p>
      </dsp:txBody>
      <dsp:txXfrm>
        <a:off x="3070635" y="2230657"/>
        <a:ext cx="350316" cy="371083"/>
      </dsp:txXfrm>
    </dsp:sp>
    <dsp:sp modelId="{BB3D88C8-0ED0-478F-8628-A86483977616}">
      <dsp:nvSpPr>
        <dsp:cNvPr id="0" name=""/>
        <dsp:cNvSpPr/>
      </dsp:nvSpPr>
      <dsp:spPr>
        <a:xfrm>
          <a:off x="3995901" y="1343667"/>
          <a:ext cx="2573897" cy="25738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C0D3-6129-434F-B9D1-031B34CB90F6}">
      <dsp:nvSpPr>
        <dsp:cNvPr id="0" name=""/>
        <dsp:cNvSpPr/>
      </dsp:nvSpPr>
      <dsp:spPr>
        <a:xfrm>
          <a:off x="4379028" y="2917142"/>
          <a:ext cx="2573897" cy="257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ワークフロー</a:t>
          </a:r>
          <a:endParaRPr kumimoji="1" lang="ja-JP" alt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作業指示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作業記録の保管</a:t>
          </a:r>
          <a:endParaRPr kumimoji="1" lang="ja-JP" altLang="en-US" sz="2800" kern="1200" dirty="0"/>
        </a:p>
      </dsp:txBody>
      <dsp:txXfrm>
        <a:off x="4454415" y="2992529"/>
        <a:ext cx="2423123" cy="2423123"/>
      </dsp:txXfrm>
    </dsp:sp>
    <dsp:sp modelId="{34D77238-2EB4-4032-8FBF-1E9FF9CAFF10}">
      <dsp:nvSpPr>
        <dsp:cNvPr id="0" name=""/>
        <dsp:cNvSpPr/>
      </dsp:nvSpPr>
      <dsp:spPr>
        <a:xfrm>
          <a:off x="7065588" y="2321380"/>
          <a:ext cx="495789" cy="618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800" kern="1200"/>
        </a:p>
      </dsp:txBody>
      <dsp:txXfrm>
        <a:off x="7065588" y="2445074"/>
        <a:ext cx="347052" cy="371083"/>
      </dsp:txXfrm>
    </dsp:sp>
    <dsp:sp modelId="{DD5BF409-7143-41DE-A57C-A4DE276AC948}">
      <dsp:nvSpPr>
        <dsp:cNvPr id="0" name=""/>
        <dsp:cNvSpPr/>
      </dsp:nvSpPr>
      <dsp:spPr>
        <a:xfrm>
          <a:off x="7986340" y="1343667"/>
          <a:ext cx="2573897" cy="25738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4CBBA-9A4F-479D-9958-69EB864C9572}">
      <dsp:nvSpPr>
        <dsp:cNvPr id="0" name=""/>
        <dsp:cNvSpPr/>
      </dsp:nvSpPr>
      <dsp:spPr>
        <a:xfrm>
          <a:off x="8405346" y="2888005"/>
          <a:ext cx="2573897" cy="257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ファイル管理</a:t>
          </a:r>
          <a:endParaRPr kumimoji="1" lang="ja-JP" alt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文書の保管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最新版から過去情報交換まで</a:t>
          </a:r>
          <a:endParaRPr kumimoji="1" lang="ja-JP" altLang="en-US" sz="2800" kern="1200" dirty="0"/>
        </a:p>
      </dsp:txBody>
      <dsp:txXfrm>
        <a:off x="8480733" y="2963392"/>
        <a:ext cx="2423123" cy="2423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78525-76ED-4805-9930-90C30F8CD9D9}">
      <dsp:nvSpPr>
        <dsp:cNvPr id="0" name=""/>
        <dsp:cNvSpPr/>
      </dsp:nvSpPr>
      <dsp:spPr>
        <a:xfrm rot="5400000">
          <a:off x="-224562" y="226551"/>
          <a:ext cx="1497084" cy="1047959"/>
        </a:xfrm>
        <a:prstGeom prst="chevron">
          <a:avLst/>
        </a:prstGeom>
        <a:solidFill>
          <a:srgbClr val="92D050"/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b="1" kern="1200" dirty="0" smtClean="0"/>
            <a:t>研究方法</a:t>
          </a:r>
          <a:endParaRPr kumimoji="1" lang="ja-JP" altLang="en-US" sz="2000" b="1" kern="1200" dirty="0"/>
        </a:p>
      </dsp:txBody>
      <dsp:txXfrm rot="-5400000">
        <a:off x="1" y="525969"/>
        <a:ext cx="1047959" cy="449125"/>
      </dsp:txXfrm>
    </dsp:sp>
    <dsp:sp modelId="{E412EC3D-DF79-4C47-B6E1-C92B995BB85F}">
      <dsp:nvSpPr>
        <dsp:cNvPr id="0" name=""/>
        <dsp:cNvSpPr/>
      </dsp:nvSpPr>
      <dsp:spPr>
        <a:xfrm rot="5400000">
          <a:off x="8066390" y="-7016442"/>
          <a:ext cx="973104" cy="15009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600" kern="1200" dirty="0" smtClean="0"/>
            <a:t>上の表を基準に可能か不可能または可能なら</a:t>
          </a:r>
          <a:r>
            <a:rPr kumimoji="1" lang="en-US" altLang="ja-JP" sz="2600" kern="1200" dirty="0" smtClean="0"/>
            <a:t>Facebook</a:t>
          </a:r>
          <a:r>
            <a:rPr kumimoji="1" lang="ja-JP" altLang="en-US" sz="2600" kern="1200" dirty="0" smtClean="0"/>
            <a:t>かサイボウズか判別</a:t>
          </a:r>
          <a:endParaRPr kumimoji="1" lang="ja-JP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600" kern="1200" dirty="0" smtClean="0"/>
            <a:t>判別したら表にまとめる</a:t>
          </a:r>
          <a:endParaRPr kumimoji="1" lang="ja-JP" altLang="en-US" sz="2600" kern="1200" dirty="0"/>
        </a:p>
      </dsp:txBody>
      <dsp:txXfrm rot="-5400000">
        <a:off x="1047960" y="49491"/>
        <a:ext cx="14962463" cy="878098"/>
      </dsp:txXfrm>
    </dsp:sp>
    <dsp:sp modelId="{C84A9975-4C81-4139-A554-B81713853A9F}">
      <dsp:nvSpPr>
        <dsp:cNvPr id="0" name=""/>
        <dsp:cNvSpPr/>
      </dsp:nvSpPr>
      <dsp:spPr>
        <a:xfrm rot="5400000">
          <a:off x="-224562" y="1528248"/>
          <a:ext cx="1497084" cy="1047959"/>
        </a:xfrm>
        <a:prstGeom prst="chevron">
          <a:avLst/>
        </a:prstGeom>
        <a:solidFill>
          <a:srgbClr val="00B0F0"/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b="1" kern="1200" dirty="0" smtClean="0"/>
            <a:t>研究結果</a:t>
          </a:r>
          <a:endParaRPr kumimoji="1" lang="ja-JP" altLang="en-US" sz="2000" b="1" kern="1200" dirty="0"/>
        </a:p>
      </dsp:txBody>
      <dsp:txXfrm rot="-5400000">
        <a:off x="1" y="1827666"/>
        <a:ext cx="1047959" cy="449125"/>
      </dsp:txXfrm>
    </dsp:sp>
    <dsp:sp modelId="{93D30562-17F6-4AB6-BC5B-4627ABFA190E}">
      <dsp:nvSpPr>
        <dsp:cNvPr id="0" name=""/>
        <dsp:cNvSpPr/>
      </dsp:nvSpPr>
      <dsp:spPr>
        <a:xfrm rot="5400000">
          <a:off x="8066390" y="-5714745"/>
          <a:ext cx="973104" cy="15009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PM</a:t>
          </a:r>
          <a:r>
            <a:rPr kumimoji="1" lang="ja-JP" altLang="en-US" sz="2600" kern="1200" dirty="0" smtClean="0"/>
            <a:t>の知識エリアと行動プロセスの表で</a:t>
          </a:r>
          <a:r>
            <a:rPr kumimoji="1" lang="en-US" altLang="ja-JP" sz="2600" kern="1200" dirty="0" smtClean="0"/>
            <a:t>PM</a:t>
          </a:r>
          <a:r>
            <a:rPr kumimoji="1" lang="ja-JP" altLang="en-US" sz="2600" kern="1200" dirty="0" smtClean="0"/>
            <a:t>のタスクに</a:t>
          </a:r>
          <a:r>
            <a:rPr kumimoji="1" lang="en-US" altLang="ja-JP" sz="2600" kern="1200" dirty="0" smtClean="0"/>
            <a:t>Web</a:t>
          </a:r>
          <a:r>
            <a:rPr kumimoji="1" lang="ja-JP" altLang="en-US" sz="2600" kern="1200" dirty="0" smtClean="0"/>
            <a:t>を導入することでチーム内での情報共有・管理・交換が速やかになった</a:t>
          </a:r>
          <a:endParaRPr kumimoji="1" lang="ja-JP" altLang="en-US" sz="2600" kern="1200" dirty="0"/>
        </a:p>
      </dsp:txBody>
      <dsp:txXfrm rot="-5400000">
        <a:off x="1047960" y="1351188"/>
        <a:ext cx="14962463" cy="878098"/>
      </dsp:txXfrm>
    </dsp:sp>
    <dsp:sp modelId="{8910EA76-B35C-4BFA-B7BD-70DA0D4CB1B4}">
      <dsp:nvSpPr>
        <dsp:cNvPr id="0" name=""/>
        <dsp:cNvSpPr/>
      </dsp:nvSpPr>
      <dsp:spPr>
        <a:xfrm rot="5400000">
          <a:off x="-224562" y="2829945"/>
          <a:ext cx="1497084" cy="1047959"/>
        </a:xfrm>
        <a:prstGeom prst="chevron">
          <a:avLst/>
        </a:prstGeom>
        <a:solidFill>
          <a:srgbClr val="FF0000"/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b="1" kern="1200" dirty="0" smtClean="0"/>
            <a:t>結論</a:t>
          </a:r>
          <a:endParaRPr kumimoji="1" lang="ja-JP" altLang="en-US" sz="2000" b="1" kern="1200" dirty="0"/>
        </a:p>
      </dsp:txBody>
      <dsp:txXfrm rot="-5400000">
        <a:off x="1" y="3129363"/>
        <a:ext cx="1047959" cy="449125"/>
      </dsp:txXfrm>
    </dsp:sp>
    <dsp:sp modelId="{B99F38B7-7123-4817-A316-4635AD6B6CFB}">
      <dsp:nvSpPr>
        <dsp:cNvPr id="0" name=""/>
        <dsp:cNvSpPr/>
      </dsp:nvSpPr>
      <dsp:spPr>
        <a:xfrm rot="5400000">
          <a:off x="8066390" y="-4413048"/>
          <a:ext cx="973104" cy="15009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600" kern="1200" dirty="0" smtClean="0"/>
            <a:t>プロジェクト</a:t>
          </a:r>
          <a:r>
            <a:rPr kumimoji="1" lang="ja-JP" altLang="en-US" sz="2600" kern="1200" dirty="0" smtClean="0"/>
            <a:t>進める際に</a:t>
          </a:r>
          <a:r>
            <a:rPr kumimoji="1" lang="en-US" altLang="ja-JP" sz="2600" kern="1200" dirty="0" smtClean="0"/>
            <a:t>Web</a:t>
          </a:r>
          <a:r>
            <a:rPr kumimoji="1" lang="ja-JP" altLang="en-US" sz="2600" kern="1200" dirty="0" smtClean="0"/>
            <a:t>アプリ導入により問題解決の速度があがる</a:t>
          </a:r>
          <a:endParaRPr kumimoji="1" lang="ja-JP" altLang="en-US" sz="2600" kern="1200" dirty="0"/>
        </a:p>
      </dsp:txBody>
      <dsp:txXfrm rot="-5400000">
        <a:off x="1047960" y="2652885"/>
        <a:ext cx="14962463" cy="87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#1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794B7-AA97-4E09-BA90-2B85883A9C15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D3D4-818F-43DB-B665-A78400E1B63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08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5464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0935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6406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1870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77337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2808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28272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3740" algn="l" defTabSz="2950935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D3D4-818F-43DB-B665-A78400E1B63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D3D4-818F-43DB-B665-A78400E1B63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340" y="1009335"/>
            <a:ext cx="18178780" cy="2018664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8400" spc="-258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340" y="21195983"/>
            <a:ext cx="16040100" cy="4037330"/>
          </a:xfrm>
        </p:spPr>
        <p:txBody>
          <a:bodyPr/>
          <a:lstStyle>
            <a:lvl1pPr marL="0" indent="0" algn="l">
              <a:buNone/>
              <a:defRPr b="0" cap="all" spc="387" baseline="0">
                <a:solidFill>
                  <a:schemeClr val="tx2"/>
                </a:solidFill>
                <a:latin typeface="+mj-lt"/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1052629" y="21397849"/>
            <a:ext cx="334171" cy="88821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52629" y="0"/>
            <a:ext cx="334171" cy="21397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6392441"/>
            <a:ext cx="18178780" cy="1907918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8400" b="0" cap="all" spc="-258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1009337"/>
            <a:ext cx="18178780" cy="4710218"/>
          </a:xfrm>
        </p:spPr>
        <p:txBody>
          <a:bodyPr anchor="b"/>
          <a:lstStyle>
            <a:lvl1pPr marL="0" indent="0">
              <a:buNone/>
              <a:defRPr sz="6500" b="0" cap="all" spc="387" baseline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3979" y="6953182"/>
            <a:ext cx="7699248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5319" y="6953182"/>
            <a:ext cx="7699248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6850" y="6944208"/>
            <a:ext cx="7699248" cy="2824727"/>
          </a:xfrm>
        </p:spPr>
        <p:txBody>
          <a:bodyPr anchor="b">
            <a:noAutofit/>
          </a:bodyPr>
          <a:lstStyle>
            <a:lvl1pPr marL="0" indent="0">
              <a:buNone/>
              <a:defRPr sz="5800" b="0" cap="all" spc="323" baseline="0">
                <a:solidFill>
                  <a:schemeClr val="tx1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6850" y="9975728"/>
            <a:ext cx="7699248" cy="16956786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12448" y="6944208"/>
            <a:ext cx="7699248" cy="2824727"/>
          </a:xfrm>
        </p:spPr>
        <p:txBody>
          <a:bodyPr anchor="b">
            <a:noAutofit/>
          </a:bodyPr>
          <a:lstStyle>
            <a:lvl1pPr marL="0" indent="0">
              <a:buNone/>
              <a:defRPr lang="en-US" sz="5800" b="0" kern="1200" cap="all" spc="32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l" defTabSz="2952323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12448" y="9975728"/>
            <a:ext cx="7699248" cy="16956786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7065328"/>
            <a:ext cx="11955815" cy="19782917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7065328"/>
            <a:ext cx="7036110" cy="19782917"/>
          </a:xfrm>
        </p:spPr>
        <p:txBody>
          <a:bodyPr>
            <a:normAutofit/>
          </a:bodyPr>
          <a:lstStyle>
            <a:lvl1pPr marL="0" indent="0">
              <a:buNone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52629" y="21397849"/>
            <a:ext cx="334171" cy="88821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21052051" cy="21397849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0" y="25233313"/>
            <a:ext cx="19069897" cy="2018665"/>
          </a:xfrm>
        </p:spPr>
        <p:txBody>
          <a:bodyPr/>
          <a:lstStyle>
            <a:lvl1pPr marL="0" indent="0">
              <a:buNone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9340" y="21868871"/>
            <a:ext cx="19069897" cy="3364442"/>
          </a:xfrm>
        </p:spPr>
        <p:txBody>
          <a:bodyPr anchor="t">
            <a:normAutofit/>
          </a:bodyPr>
          <a:lstStyle>
            <a:lvl1pPr>
              <a:defRPr sz="10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052629" y="0"/>
            <a:ext cx="334171" cy="21397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674292"/>
            <a:ext cx="13544973" cy="6055995"/>
          </a:xfrm>
          <a:prstGeom prst="rect">
            <a:avLst/>
          </a:prstGeom>
        </p:spPr>
        <p:txBody>
          <a:bodyPr vert="horz" lIns="295232" tIns="147616" rIns="295232" bIns="147616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738218"/>
            <a:ext cx="17822333" cy="19310496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7251982"/>
            <a:ext cx="8020050" cy="1345777"/>
          </a:xfrm>
          <a:prstGeom prst="rect">
            <a:avLst/>
          </a:prstGeom>
        </p:spPr>
        <p:txBody>
          <a:bodyPr vert="horz" lIns="295232" tIns="147616" rIns="295232" bIns="0" rtlCol="0"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fld id="{26BA8C3E-2079-4BC7-B07B-C8024E6E38CE}" type="datetimeFigureOut">
              <a:rPr kumimoji="1" lang="ja-JP" altLang="en-US" smtClean="0"/>
              <a:pPr/>
              <a:t>2012/12/14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40" y="28667849"/>
            <a:ext cx="8020050" cy="1253255"/>
          </a:xfrm>
          <a:prstGeom prst="rect">
            <a:avLst/>
          </a:prstGeom>
        </p:spPr>
        <p:txBody>
          <a:bodyPr vert="horz" lIns="295232" tIns="147616" rIns="295232" bIns="147616" rtlCol="0"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7876947" y="26365177"/>
            <a:ext cx="5809274" cy="85398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7700" b="1">
                <a:solidFill>
                  <a:schemeClr val="tx2"/>
                </a:solidFill>
              </a:defRPr>
            </a:lvl1pPr>
          </a:lstStyle>
          <a:p>
            <a:fld id="{E1603A30-866B-43E9-8974-16543B8DD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21052629" y="0"/>
            <a:ext cx="334171" cy="6055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052629" y="6055995"/>
            <a:ext cx="334171" cy="242239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2952323" rtl="0" eaLnBrk="1" latinLnBrk="0" hangingPunct="1">
        <a:spcBef>
          <a:spcPct val="0"/>
        </a:spcBef>
        <a:buNone/>
        <a:defRPr kumimoji="1" sz="11600" kern="1200" cap="all" spc="-194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2952323" rtl="0" eaLnBrk="1" latinLnBrk="0" hangingPunct="1">
        <a:spcBef>
          <a:spcPct val="20000"/>
        </a:spcBef>
        <a:spcAft>
          <a:spcPts val="1937"/>
        </a:spcAft>
        <a:buFont typeface="Arial" pitchFamily="34" charset="0"/>
        <a:buNone/>
        <a:defRPr kumimoji="1" sz="6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indent="-590465" algn="l" defTabSz="295232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5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jpeg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66"/>
          <p:cNvSpPr/>
          <p:nvPr/>
        </p:nvSpPr>
        <p:spPr>
          <a:xfrm>
            <a:off x="918872" y="22844843"/>
            <a:ext cx="2294622" cy="2294622"/>
          </a:xfrm>
          <a:prstGeom prst="roundRect">
            <a:avLst>
              <a:gd name="adj" fmla="val 10000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000" r="-1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6335" y="666391"/>
            <a:ext cx="19370154" cy="4467391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9700" b="1" dirty="0">
                <a:solidFill>
                  <a:srgbClr val="0070C0"/>
                </a:solidFill>
              </a:rPr>
              <a:t>プロジェクトマネジメントを</a:t>
            </a:r>
            <a:r>
              <a:rPr lang="en-US" altLang="ja-JP" sz="9700" b="1" dirty="0">
                <a:solidFill>
                  <a:srgbClr val="0070C0"/>
                </a:solidFill>
              </a:rPr>
              <a:t/>
            </a:r>
            <a:br>
              <a:rPr lang="en-US" altLang="ja-JP" sz="9700" b="1" dirty="0">
                <a:solidFill>
                  <a:srgbClr val="0070C0"/>
                </a:solidFill>
              </a:rPr>
            </a:br>
            <a:r>
              <a:rPr lang="ja-JP" altLang="en-US" sz="9700" b="1" dirty="0">
                <a:solidFill>
                  <a:srgbClr val="0070C0"/>
                </a:solidFill>
              </a:rPr>
              <a:t>サポートする</a:t>
            </a:r>
            <a:r>
              <a:rPr lang="en-US" altLang="ja-JP" sz="9700" b="1" dirty="0">
                <a:solidFill>
                  <a:srgbClr val="0070C0"/>
                </a:solidFill>
              </a:rPr>
              <a:t>Web</a:t>
            </a:r>
            <a:br>
              <a:rPr lang="en-US" altLang="ja-JP" sz="9700" b="1" dirty="0">
                <a:solidFill>
                  <a:srgbClr val="0070C0"/>
                </a:solidFill>
              </a:rPr>
            </a:br>
            <a:r>
              <a:rPr lang="ja-JP" altLang="en-US" sz="9700" b="1" dirty="0">
                <a:solidFill>
                  <a:srgbClr val="0070C0"/>
                </a:solidFill>
              </a:rPr>
              <a:t>アプリケーションに関する研究</a:t>
            </a:r>
          </a:p>
        </p:txBody>
      </p:sp>
      <p:sp>
        <p:nvSpPr>
          <p:cNvPr id="6" name="テキスト プレースホルダー 3"/>
          <p:cNvSpPr txBox="1">
            <a:spLocks/>
          </p:cNvSpPr>
          <p:nvPr/>
        </p:nvSpPr>
        <p:spPr>
          <a:xfrm>
            <a:off x="1759400" y="5058877"/>
            <a:ext cx="17561568" cy="1507972"/>
          </a:xfrm>
          <a:prstGeom prst="rect">
            <a:avLst/>
          </a:prstGeom>
        </p:spPr>
        <p:txBody>
          <a:bodyPr vert="horz" lIns="295090" tIns="147548" rIns="295090" bIns="147548" rtlCol="0" anchor="t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5800" dirty="0">
                <a:solidFill>
                  <a:srgbClr val="00B050"/>
                </a:solidFill>
              </a:rPr>
              <a:t>矢吹研究室　</a:t>
            </a:r>
            <a:r>
              <a:rPr kumimoji="1" lang="en-US" altLang="ja-JP" sz="5800" dirty="0">
                <a:solidFill>
                  <a:srgbClr val="00B050"/>
                </a:solidFill>
              </a:rPr>
              <a:t>0842062</a:t>
            </a:r>
            <a:r>
              <a:rPr kumimoji="1" lang="ja-JP" altLang="en-US" sz="5800" dirty="0">
                <a:solidFill>
                  <a:srgbClr val="00B050"/>
                </a:solidFill>
              </a:rPr>
              <a:t>　工藤　亮</a:t>
            </a:r>
            <a:endParaRPr kumimoji="1" lang="en-US" altLang="ja-JP" sz="5800" dirty="0">
              <a:solidFill>
                <a:srgbClr val="00B050"/>
              </a:solidFill>
            </a:endParaRPr>
          </a:p>
          <a:p>
            <a:endParaRPr kumimoji="1" lang="ja-JP" altLang="en-US" sz="5800" dirty="0"/>
          </a:p>
        </p:txBody>
      </p:sp>
      <p:sp>
        <p:nvSpPr>
          <p:cNvPr id="7" name="テキスト プレースホルダー 3"/>
          <p:cNvSpPr txBox="1">
            <a:spLocks/>
          </p:cNvSpPr>
          <p:nvPr/>
        </p:nvSpPr>
        <p:spPr>
          <a:xfrm>
            <a:off x="252240" y="8152721"/>
            <a:ext cx="19226137" cy="1073367"/>
          </a:xfrm>
          <a:prstGeom prst="rect">
            <a:avLst/>
          </a:prstGeom>
        </p:spPr>
        <p:txBody>
          <a:bodyPr vert="horz" lIns="295113" tIns="147558" rIns="295113" bIns="147558" rtlCol="0" anchor="t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400" b="1" dirty="0"/>
              <a:t>問題</a:t>
            </a:r>
            <a:endParaRPr kumimoji="1" lang="en-US" altLang="ja-JP" sz="4400" b="1" dirty="0"/>
          </a:p>
          <a:p>
            <a:endParaRPr kumimoji="1" lang="en-US" altLang="ja-JP" sz="5800" dirty="0"/>
          </a:p>
        </p:txBody>
      </p:sp>
      <p:sp>
        <p:nvSpPr>
          <p:cNvPr id="8" name="テキスト プレースホルダー 3"/>
          <p:cNvSpPr txBox="1">
            <a:spLocks/>
          </p:cNvSpPr>
          <p:nvPr/>
        </p:nvSpPr>
        <p:spPr>
          <a:xfrm>
            <a:off x="252240" y="5882668"/>
            <a:ext cx="17273536" cy="1228328"/>
          </a:xfrm>
          <a:prstGeom prst="rect">
            <a:avLst/>
          </a:prstGeom>
        </p:spPr>
        <p:txBody>
          <a:bodyPr vert="horz" lIns="295090" tIns="147548" rIns="295090" bIns="147548" rtlCol="0" anchor="t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400" b="1" dirty="0" smtClean="0"/>
              <a:t>背景</a:t>
            </a:r>
            <a:endParaRPr kumimoji="1" lang="en-US" altLang="ja-JP" sz="4400" b="1" dirty="0"/>
          </a:p>
          <a:p>
            <a:endParaRPr kumimoji="1" lang="ja-JP" altLang="en-US" sz="5800" dirty="0"/>
          </a:p>
        </p:txBody>
      </p:sp>
      <p:sp>
        <p:nvSpPr>
          <p:cNvPr id="12" name="テキスト プレースホルダー 3"/>
          <p:cNvSpPr txBox="1">
            <a:spLocks/>
          </p:cNvSpPr>
          <p:nvPr/>
        </p:nvSpPr>
        <p:spPr>
          <a:xfrm>
            <a:off x="252240" y="20108540"/>
            <a:ext cx="19226137" cy="1296144"/>
          </a:xfrm>
          <a:prstGeom prst="rect">
            <a:avLst/>
          </a:prstGeom>
        </p:spPr>
        <p:txBody>
          <a:bodyPr vert="horz" lIns="295113" tIns="147558" rIns="295113" bIns="147558" rtlCol="0" anchor="t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5800" dirty="0"/>
          </a:p>
          <a:p>
            <a:endParaRPr kumimoji="1" lang="en-US" altLang="ja-JP" sz="5800" dirty="0"/>
          </a:p>
          <a:p>
            <a:endParaRPr kumimoji="1" lang="en-US" altLang="ja-JP" sz="5800" dirty="0"/>
          </a:p>
        </p:txBody>
      </p:sp>
      <p:sp>
        <p:nvSpPr>
          <p:cNvPr id="29" name="テキスト プレースホルダー 3"/>
          <p:cNvSpPr txBox="1">
            <a:spLocks/>
          </p:cNvSpPr>
          <p:nvPr/>
        </p:nvSpPr>
        <p:spPr>
          <a:xfrm>
            <a:off x="431176" y="16946382"/>
            <a:ext cx="19226137" cy="2298062"/>
          </a:xfrm>
          <a:prstGeom prst="rect">
            <a:avLst/>
          </a:prstGeom>
        </p:spPr>
        <p:txBody>
          <a:bodyPr vert="horz" lIns="295113" tIns="147558" rIns="295113" bIns="147558" rtlCol="0" anchor="t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400" b="1" dirty="0" smtClean="0"/>
              <a:t>目的</a:t>
            </a:r>
            <a:endParaRPr kumimoji="1" lang="en-US" altLang="ja-JP" sz="4400" b="1" dirty="0" smtClean="0"/>
          </a:p>
          <a:p>
            <a:r>
              <a:rPr kumimoji="1" lang="ja-JP" altLang="en-US" sz="2800" b="1" dirty="0" smtClean="0"/>
              <a:t>プロジェクト進行中に起きる問題を解決するために</a:t>
            </a:r>
            <a:r>
              <a:rPr kumimoji="1" lang="en-US" altLang="ja-JP" sz="2800" b="1" dirty="0" smtClean="0"/>
              <a:t>Web</a:t>
            </a:r>
            <a:r>
              <a:rPr kumimoji="1" lang="ja-JP" altLang="en-US" sz="2800" b="1" dirty="0" smtClean="0"/>
              <a:t>アプリケーションを導入し、使用することにより情報交換・共有することで問題の解決を目的とする</a:t>
            </a:r>
            <a:endParaRPr kumimoji="1" lang="en-US" altLang="ja-JP" sz="2800" b="1" dirty="0"/>
          </a:p>
          <a:p>
            <a:endParaRPr kumimoji="1" lang="en-US" altLang="ja-JP" sz="5800" dirty="0"/>
          </a:p>
        </p:txBody>
      </p:sp>
      <p:sp>
        <p:nvSpPr>
          <p:cNvPr id="31" name="テキスト プレースホルダー 3"/>
          <p:cNvSpPr txBox="1">
            <a:spLocks/>
          </p:cNvSpPr>
          <p:nvPr/>
        </p:nvSpPr>
        <p:spPr>
          <a:xfrm>
            <a:off x="1742237" y="14963591"/>
            <a:ext cx="19226137" cy="1377576"/>
          </a:xfrm>
          <a:prstGeom prst="rect">
            <a:avLst/>
          </a:prstGeom>
        </p:spPr>
        <p:txBody>
          <a:bodyPr vert="horz" lIns="295113" tIns="147558" rIns="295113" bIns="147558" rtlCol="0" anchor="t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5800" dirty="0"/>
          </a:p>
          <a:p>
            <a:endParaRPr kumimoji="1" lang="en-US" altLang="ja-JP" sz="5800" dirty="0"/>
          </a:p>
        </p:txBody>
      </p:sp>
      <p:sp>
        <p:nvSpPr>
          <p:cNvPr id="32" name="テキスト プレースホルダー 3"/>
          <p:cNvSpPr txBox="1">
            <a:spLocks/>
          </p:cNvSpPr>
          <p:nvPr/>
        </p:nvSpPr>
        <p:spPr>
          <a:xfrm>
            <a:off x="283475" y="12728342"/>
            <a:ext cx="19226137" cy="827469"/>
          </a:xfrm>
          <a:prstGeom prst="rect">
            <a:avLst/>
          </a:prstGeom>
        </p:spPr>
        <p:txBody>
          <a:bodyPr vert="horz" lIns="295113" tIns="147558" rIns="295113" bIns="147558" rtlCol="0" anchor="t">
            <a:normAutofit fontScale="85000" lnSpcReduction="20000"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800" b="1" dirty="0"/>
              <a:t>期待</a:t>
            </a:r>
            <a:endParaRPr kumimoji="1" lang="en-US" altLang="ja-JP" sz="4800" b="1" dirty="0"/>
          </a:p>
          <a:p>
            <a:endParaRPr kumimoji="1" lang="en-US" altLang="ja-JP" sz="5800" dirty="0"/>
          </a:p>
        </p:txBody>
      </p:sp>
      <p:sp>
        <p:nvSpPr>
          <p:cNvPr id="4" name="角丸四角形 3"/>
          <p:cNvSpPr/>
          <p:nvPr/>
        </p:nvSpPr>
        <p:spPr>
          <a:xfrm>
            <a:off x="371982" y="6818456"/>
            <a:ext cx="3041100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スケジュール計画</a:t>
            </a:r>
            <a:endParaRPr kumimoji="1" lang="ja-JP" altLang="en-US" sz="2800" b="1" dirty="0"/>
          </a:p>
        </p:txBody>
      </p:sp>
      <p:sp>
        <p:nvSpPr>
          <p:cNvPr id="39" name="角丸四角形 38"/>
          <p:cNvSpPr/>
          <p:nvPr/>
        </p:nvSpPr>
        <p:spPr>
          <a:xfrm>
            <a:off x="5198428" y="6811046"/>
            <a:ext cx="3041100" cy="6480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プロジェクト実行</a:t>
            </a:r>
            <a:endParaRPr kumimoji="1" lang="ja-JP" altLang="en-US" sz="2800" b="1" dirty="0"/>
          </a:p>
        </p:txBody>
      </p:sp>
      <p:sp>
        <p:nvSpPr>
          <p:cNvPr id="41" name="角丸四角形 40"/>
          <p:cNvSpPr/>
          <p:nvPr/>
        </p:nvSpPr>
        <p:spPr>
          <a:xfrm>
            <a:off x="14545696" y="6811046"/>
            <a:ext cx="3041100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プロジェクト完了</a:t>
            </a:r>
            <a:endParaRPr kumimoji="1" lang="ja-JP" altLang="en-US" sz="2800" b="1" dirty="0"/>
          </a:p>
        </p:txBody>
      </p:sp>
      <p:sp>
        <p:nvSpPr>
          <p:cNvPr id="10" name="右矢印 9"/>
          <p:cNvSpPr/>
          <p:nvPr/>
        </p:nvSpPr>
        <p:spPr>
          <a:xfrm>
            <a:off x="3428288" y="6793812"/>
            <a:ext cx="177014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/>
          <p:cNvSpPr/>
          <p:nvPr/>
        </p:nvSpPr>
        <p:spPr>
          <a:xfrm>
            <a:off x="8273264" y="6844296"/>
            <a:ext cx="624968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爆発 1 4"/>
          <p:cNvSpPr/>
          <p:nvPr/>
        </p:nvSpPr>
        <p:spPr>
          <a:xfrm>
            <a:off x="9342020" y="6200478"/>
            <a:ext cx="3816424" cy="201622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問題発生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171" y="9850775"/>
            <a:ext cx="2333625" cy="2838450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9342020" y="9139538"/>
            <a:ext cx="3799660" cy="504056"/>
          </a:xfrm>
          <a:prstGeom prst="wedgeRoundRectCallout">
            <a:avLst>
              <a:gd name="adj1" fmla="val 105009"/>
              <a:gd name="adj2" fmla="val 19855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文書の最新版はどこ？</a:t>
            </a:r>
            <a:endParaRPr kumimoji="1" lang="ja-JP" altLang="en-US" sz="2800" b="1" dirty="0"/>
          </a:p>
        </p:txBody>
      </p:sp>
      <p:sp>
        <p:nvSpPr>
          <p:cNvPr id="43" name="角丸四角形吹き出し 42"/>
          <p:cNvSpPr/>
          <p:nvPr/>
        </p:nvSpPr>
        <p:spPr>
          <a:xfrm>
            <a:off x="5487011" y="9487359"/>
            <a:ext cx="3799660" cy="828092"/>
          </a:xfrm>
          <a:prstGeom prst="wedgeRoundRectCallout">
            <a:avLst>
              <a:gd name="adj1" fmla="val 207287"/>
              <a:gd name="adj2" fmla="val 6726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メールだと細かい</a:t>
            </a:r>
            <a:endParaRPr lang="en-US" altLang="ja-JP" sz="2800" b="1" dirty="0" smtClean="0"/>
          </a:p>
          <a:p>
            <a:pPr algn="ctr"/>
            <a:r>
              <a:rPr lang="ja-JP" altLang="en-US" sz="2800" b="1" dirty="0" smtClean="0"/>
              <a:t>相談ができない</a:t>
            </a:r>
            <a:endParaRPr kumimoji="1" lang="ja-JP" altLang="en-US" sz="2800" b="1" dirty="0"/>
          </a:p>
        </p:txBody>
      </p:sp>
      <p:sp>
        <p:nvSpPr>
          <p:cNvPr id="44" name="角丸四角形吹き出し 43"/>
          <p:cNvSpPr/>
          <p:nvPr/>
        </p:nvSpPr>
        <p:spPr>
          <a:xfrm>
            <a:off x="1332361" y="10315451"/>
            <a:ext cx="4106622" cy="1152128"/>
          </a:xfrm>
          <a:prstGeom prst="wedgeRoundRectCallout">
            <a:avLst>
              <a:gd name="adj1" fmla="val 288038"/>
              <a:gd name="adj2" fmla="val -25608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チームメンバーの予定があわず会議ができない</a:t>
            </a:r>
            <a:endParaRPr kumimoji="1" lang="ja-JP" altLang="en-US" sz="28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612280" y="14779947"/>
            <a:ext cx="27733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どうしたら問題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解決できるか？</a:t>
            </a:r>
            <a:endParaRPr kumimoji="1" lang="ja-JP" altLang="en-US" sz="2800" b="1" dirty="0"/>
          </a:p>
        </p:txBody>
      </p:sp>
      <p:sp>
        <p:nvSpPr>
          <p:cNvPr id="45" name="右矢印 44"/>
          <p:cNvSpPr/>
          <p:nvPr/>
        </p:nvSpPr>
        <p:spPr>
          <a:xfrm>
            <a:off x="3385672" y="14963591"/>
            <a:ext cx="73797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0765408" y="14507560"/>
            <a:ext cx="2664296" cy="15528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情報</a:t>
            </a:r>
            <a:endParaRPr lang="en-US" altLang="ja-JP" sz="2800" b="1" dirty="0" smtClean="0"/>
          </a:p>
          <a:p>
            <a:pPr algn="ctr"/>
            <a:r>
              <a:rPr lang="ja-JP" altLang="en-US" sz="2800" b="1" dirty="0" smtClean="0"/>
              <a:t>交換・共有</a:t>
            </a:r>
            <a:endParaRPr kumimoji="1" lang="ja-JP" altLang="en-US" sz="2800" b="1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5235398" y="13084405"/>
            <a:ext cx="2053311" cy="576064"/>
          </a:xfrm>
          <a:prstGeom prst="wedgeRoundRectCallout">
            <a:avLst>
              <a:gd name="adj1" fmla="val 239794"/>
              <a:gd name="adj2" fmla="val 22902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電話メモ</a:t>
            </a:r>
            <a:endParaRPr kumimoji="1" lang="ja-JP" altLang="en-US" sz="2800" b="1" dirty="0"/>
          </a:p>
        </p:txBody>
      </p:sp>
      <p:sp>
        <p:nvSpPr>
          <p:cNvPr id="50" name="爆発 1 49"/>
          <p:cNvSpPr/>
          <p:nvPr/>
        </p:nvSpPr>
        <p:spPr>
          <a:xfrm>
            <a:off x="3650807" y="14236533"/>
            <a:ext cx="3068171" cy="246958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800" b="1" dirty="0" smtClean="0">
                <a:solidFill>
                  <a:schemeClr val="bg1"/>
                </a:solidFill>
              </a:rPr>
              <a:t>Web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アプリ導入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52" name="角丸四角形吹き出し 51"/>
          <p:cNvSpPr/>
          <p:nvPr/>
        </p:nvSpPr>
        <p:spPr>
          <a:xfrm>
            <a:off x="10765408" y="12605731"/>
            <a:ext cx="2053311" cy="576064"/>
          </a:xfrm>
          <a:prstGeom prst="wedgeRoundRectCallout">
            <a:avLst>
              <a:gd name="adj1" fmla="val 31046"/>
              <a:gd name="adj2" fmla="val 278629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報告書</a:t>
            </a:r>
            <a:endParaRPr kumimoji="1" lang="ja-JP" altLang="en-US" sz="2800" b="1" dirty="0"/>
          </a:p>
        </p:txBody>
      </p:sp>
      <p:sp>
        <p:nvSpPr>
          <p:cNvPr id="53" name="角丸四角形吹き出し 52"/>
          <p:cNvSpPr/>
          <p:nvPr/>
        </p:nvSpPr>
        <p:spPr>
          <a:xfrm>
            <a:off x="7593509" y="12566012"/>
            <a:ext cx="2053311" cy="576064"/>
          </a:xfrm>
          <a:prstGeom prst="wedgeRoundRectCallout">
            <a:avLst>
              <a:gd name="adj1" fmla="val 136812"/>
              <a:gd name="adj2" fmla="val 295164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Web</a:t>
            </a:r>
            <a:r>
              <a:rPr kumimoji="1" lang="ja-JP" altLang="en-US" sz="2800" b="1" dirty="0" smtClean="0"/>
              <a:t>メール</a:t>
            </a:r>
            <a:endParaRPr kumimoji="1" lang="ja-JP" altLang="en-US" sz="28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6566853" y="16023965"/>
            <a:ext cx="2053311" cy="576064"/>
          </a:xfrm>
          <a:prstGeom prst="wedgeRoundRectCallout">
            <a:avLst>
              <a:gd name="adj1" fmla="val 179489"/>
              <a:gd name="adj2" fmla="val -58677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プロジェクト</a:t>
            </a:r>
            <a:endParaRPr kumimoji="1" lang="ja-JP" altLang="en-US" sz="2800" b="1" dirty="0"/>
          </a:p>
        </p:txBody>
      </p:sp>
      <p:sp>
        <p:nvSpPr>
          <p:cNvPr id="55" name="角丸四角形吹き出し 54"/>
          <p:cNvSpPr/>
          <p:nvPr/>
        </p:nvSpPr>
        <p:spPr>
          <a:xfrm>
            <a:off x="14012935" y="13084405"/>
            <a:ext cx="2407048" cy="903454"/>
          </a:xfrm>
          <a:prstGeom prst="wedgeRoundRectCallout">
            <a:avLst>
              <a:gd name="adj1" fmla="val -90463"/>
              <a:gd name="adj2" fmla="val 126995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スケジュール調整</a:t>
            </a:r>
            <a:endParaRPr kumimoji="1" lang="ja-JP" altLang="en-US" sz="2800" b="1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13519040" y="16130055"/>
            <a:ext cx="2547206" cy="922856"/>
          </a:xfrm>
          <a:prstGeom prst="wedgeRoundRectCallout">
            <a:avLst>
              <a:gd name="adj1" fmla="val -60747"/>
              <a:gd name="adj2" fmla="val -94653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ファイル</a:t>
            </a:r>
            <a:endParaRPr lang="en-US" altLang="ja-JP" sz="2800" b="1" dirty="0" smtClean="0"/>
          </a:p>
          <a:p>
            <a:pPr algn="ctr"/>
            <a:r>
              <a:rPr lang="ja-JP" altLang="en-US" sz="2800" b="1" dirty="0" smtClean="0"/>
              <a:t>管理</a:t>
            </a:r>
            <a:endParaRPr kumimoji="1" lang="ja-JP" altLang="en-US" sz="2800" b="1" dirty="0"/>
          </a:p>
        </p:txBody>
      </p:sp>
      <p:sp>
        <p:nvSpPr>
          <p:cNvPr id="57" name="角丸四角形吹き出し 56"/>
          <p:cNvSpPr/>
          <p:nvPr/>
        </p:nvSpPr>
        <p:spPr>
          <a:xfrm>
            <a:off x="15253171" y="15183294"/>
            <a:ext cx="2053311" cy="576064"/>
          </a:xfrm>
          <a:prstGeom prst="wedgeRoundRectCallout">
            <a:avLst>
              <a:gd name="adj1" fmla="val -139664"/>
              <a:gd name="adj2" fmla="val -18994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タスク管理</a:t>
            </a:r>
            <a:endParaRPr kumimoji="1" lang="ja-JP" altLang="en-US" sz="2800" b="1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15733960" y="14203883"/>
            <a:ext cx="2053311" cy="576064"/>
          </a:xfrm>
          <a:prstGeom prst="wedgeRoundRectCallout">
            <a:avLst>
              <a:gd name="adj1" fmla="val -167497"/>
              <a:gd name="adj2" fmla="val 6698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メッセージ</a:t>
            </a:r>
            <a:endParaRPr kumimoji="1" lang="ja-JP" altLang="en-US" sz="2800" b="1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0044245" y="16476847"/>
            <a:ext cx="2521363" cy="576064"/>
          </a:xfrm>
          <a:prstGeom prst="wedgeRoundRectCallout">
            <a:avLst>
              <a:gd name="adj1" fmla="val 43768"/>
              <a:gd name="adj2" fmla="val -11820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ワークフロー</a:t>
            </a:r>
            <a:endParaRPr kumimoji="1" lang="ja-JP" altLang="en-US" sz="2800" b="1" dirty="0"/>
          </a:p>
        </p:txBody>
      </p:sp>
      <p:sp>
        <p:nvSpPr>
          <p:cNvPr id="60" name="テキスト プレースホルダー 3"/>
          <p:cNvSpPr txBox="1">
            <a:spLocks/>
          </p:cNvSpPr>
          <p:nvPr/>
        </p:nvSpPr>
        <p:spPr>
          <a:xfrm>
            <a:off x="431177" y="20824924"/>
            <a:ext cx="4804222" cy="1005014"/>
          </a:xfrm>
          <a:prstGeom prst="rect">
            <a:avLst/>
          </a:prstGeom>
        </p:spPr>
        <p:txBody>
          <a:bodyPr vert="horz" lIns="295113" tIns="147558" rIns="295113" bIns="147558" rtlCol="0" anchor="t">
            <a:normAutofit fontScale="85000" lnSpcReduction="10000"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400" b="1" dirty="0" err="1" smtClean="0"/>
              <a:t>facebook</a:t>
            </a:r>
            <a:endParaRPr kumimoji="1" lang="en-US" altLang="ja-JP" sz="4400" b="1" dirty="0" smtClean="0"/>
          </a:p>
        </p:txBody>
      </p:sp>
      <p:sp>
        <p:nvSpPr>
          <p:cNvPr id="61" name="テキスト プレースホルダー 3"/>
          <p:cNvSpPr txBox="1">
            <a:spLocks/>
          </p:cNvSpPr>
          <p:nvPr/>
        </p:nvSpPr>
        <p:spPr>
          <a:xfrm>
            <a:off x="722632" y="19759981"/>
            <a:ext cx="19226137" cy="1005014"/>
          </a:xfrm>
          <a:prstGeom prst="rect">
            <a:avLst/>
          </a:prstGeom>
        </p:spPr>
        <p:txBody>
          <a:bodyPr vert="horz" lIns="295113" tIns="147558" rIns="295113" bIns="147558" rtlCol="0" anchor="t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4400" b="1" dirty="0" smtClean="0"/>
              <a:t>Web</a:t>
            </a:r>
            <a:r>
              <a:rPr kumimoji="1" lang="ja-JP" altLang="en-US" sz="4400" b="1" dirty="0" smtClean="0"/>
              <a:t>アプリ機能紹介</a:t>
            </a:r>
            <a:endParaRPr kumimoji="1" lang="en-US" altLang="ja-JP" sz="4400" b="1" dirty="0" smtClean="0"/>
          </a:p>
        </p:txBody>
      </p:sp>
      <p:sp>
        <p:nvSpPr>
          <p:cNvPr id="62" name="テキスト プレースホルダー 3"/>
          <p:cNvSpPr txBox="1">
            <a:spLocks/>
          </p:cNvSpPr>
          <p:nvPr/>
        </p:nvSpPr>
        <p:spPr>
          <a:xfrm>
            <a:off x="9002781" y="21044643"/>
            <a:ext cx="3830429" cy="1005014"/>
          </a:xfrm>
          <a:prstGeom prst="rect">
            <a:avLst/>
          </a:prstGeom>
        </p:spPr>
        <p:txBody>
          <a:bodyPr vert="horz" lIns="295113" tIns="147558" rIns="295113" bIns="147558" rtlCol="0" anchor="t">
            <a:normAutofit fontScale="85000" lnSpcReduction="10000"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l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400" b="1" dirty="0"/>
              <a:t>サイボウズ</a:t>
            </a:r>
            <a:endParaRPr kumimoji="1" lang="en-US" altLang="ja-JP" sz="4400" b="1" dirty="0" smtClean="0"/>
          </a:p>
        </p:txBody>
      </p:sp>
      <p:graphicFrame>
        <p:nvGraphicFramePr>
          <p:cNvPr id="19" name="図表 18"/>
          <p:cNvGraphicFramePr/>
          <p:nvPr>
            <p:extLst>
              <p:ext uri="{D42A27DB-BD31-4B8C-83A1-F6EECF244321}">
                <p14:modId xmlns:p14="http://schemas.microsoft.com/office/powerpoint/2010/main" val="1892049594"/>
              </p:ext>
            </p:extLst>
          </p:nvPr>
        </p:nvGraphicFramePr>
        <p:xfrm>
          <a:off x="9141740" y="21943929"/>
          <a:ext cx="10984707" cy="680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68" name="グループ化 67"/>
          <p:cNvGrpSpPr/>
          <p:nvPr/>
        </p:nvGrpSpPr>
        <p:grpSpPr>
          <a:xfrm>
            <a:off x="1332361" y="24429019"/>
            <a:ext cx="2752709" cy="2294622"/>
            <a:chOff x="378413" y="2554516"/>
            <a:chExt cx="2294622" cy="2294622"/>
          </a:xfrm>
        </p:grpSpPr>
        <p:sp>
          <p:nvSpPr>
            <p:cNvPr id="69" name="角丸四角形 68"/>
            <p:cNvSpPr/>
            <p:nvPr/>
          </p:nvSpPr>
          <p:spPr>
            <a:xfrm>
              <a:off x="378413" y="2554516"/>
              <a:ext cx="2294622" cy="22946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角丸四角形 4"/>
            <p:cNvSpPr/>
            <p:nvPr/>
          </p:nvSpPr>
          <p:spPr>
            <a:xfrm>
              <a:off x="445620" y="2621723"/>
              <a:ext cx="2227415" cy="2160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800" b="1" kern="1200" dirty="0" smtClean="0"/>
                <a:t>グループ機能</a:t>
              </a:r>
              <a:endParaRPr kumimoji="1" lang="ja-JP" altLang="en-US" sz="2800" b="1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1" lang="ja-JP" altLang="en-US" sz="3000" kern="1200" dirty="0" smtClean="0"/>
                <a:t>情報交換・</a:t>
              </a:r>
              <a:endParaRPr kumimoji="1" lang="en-US" altLang="ja-JP" sz="3000" kern="1200" dirty="0" smtClean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1" lang="ja-JP" altLang="en-US" sz="3000" kern="1200" dirty="0" smtClean="0"/>
                <a:t>共有</a:t>
              </a:r>
              <a:endParaRPr kumimoji="1" lang="ja-JP" altLang="en-US" sz="3000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kumimoji="1" lang="ja-JP" altLang="en-US" sz="3000" kern="1200" dirty="0"/>
            </a:p>
          </p:txBody>
        </p:sp>
      </p:grpSp>
      <p:sp>
        <p:nvSpPr>
          <p:cNvPr id="72" name="角丸四角形 71"/>
          <p:cNvSpPr/>
          <p:nvPr/>
        </p:nvSpPr>
        <p:spPr>
          <a:xfrm>
            <a:off x="4970776" y="22723400"/>
            <a:ext cx="2416065" cy="2416065"/>
          </a:xfrm>
          <a:prstGeom prst="roundRect">
            <a:avLst>
              <a:gd name="adj" fmla="val 10000"/>
            </a:avLst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3" name="グループ化 72"/>
          <p:cNvGrpSpPr/>
          <p:nvPr/>
        </p:nvGrpSpPr>
        <p:grpSpPr>
          <a:xfrm>
            <a:off x="4970776" y="24279077"/>
            <a:ext cx="2752709" cy="2294622"/>
            <a:chOff x="378413" y="2554516"/>
            <a:chExt cx="2294622" cy="2294622"/>
          </a:xfrm>
        </p:grpSpPr>
        <p:sp>
          <p:nvSpPr>
            <p:cNvPr id="74" name="角丸四角形 73"/>
            <p:cNvSpPr/>
            <p:nvPr/>
          </p:nvSpPr>
          <p:spPr>
            <a:xfrm>
              <a:off x="378413" y="2554516"/>
              <a:ext cx="2294622" cy="22946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角丸四角形 4"/>
            <p:cNvSpPr/>
            <p:nvPr/>
          </p:nvSpPr>
          <p:spPr>
            <a:xfrm>
              <a:off x="445620" y="2621723"/>
              <a:ext cx="2227415" cy="2160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t" anchorCtr="0">
              <a:noAutofit/>
            </a:bodyPr>
            <a:lstStyle/>
            <a:p>
              <a:pPr lvl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800" b="1" kern="1200" dirty="0" smtClean="0"/>
                <a:t>イベント機能</a:t>
              </a:r>
              <a:endParaRPr kumimoji="1" lang="ja-JP" altLang="en-US" sz="2800" b="1" kern="1200" dirty="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1" lang="ja-JP" altLang="en-US" sz="3000" kern="1200" dirty="0" smtClean="0"/>
                <a:t>スケジュール調整</a:t>
              </a:r>
              <a:endParaRPr kumimoji="1" lang="ja-JP" altLang="en-US" sz="3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38554" y="738394"/>
            <a:ext cx="19874208" cy="1584169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sz="6300" b="1" dirty="0" smtClean="0">
                <a:solidFill>
                  <a:schemeClr val="tx1"/>
                </a:solidFill>
              </a:rPr>
              <a:t>現状</a:t>
            </a:r>
            <a:endParaRPr kumimoji="1" lang="en-US" altLang="ja-JP" sz="6300" b="1" dirty="0" smtClean="0">
              <a:solidFill>
                <a:schemeClr val="tx1"/>
              </a:solidFill>
            </a:endParaRPr>
          </a:p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プロジェクトマネジメント・プロセス郡と知識エリアの分類</a:t>
            </a:r>
            <a:r>
              <a:rPr kumimoji="1" lang="en-US" altLang="ja-JP" sz="4000" b="1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4000" b="1" dirty="0" smtClean="0">
                <a:solidFill>
                  <a:schemeClr val="tx1"/>
                </a:solidFill>
              </a:rPr>
              <a:t>表</a:t>
            </a:r>
            <a:r>
              <a:rPr kumimoji="1" lang="en-US" altLang="ja-JP" sz="4000" b="1" dirty="0" smtClean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2" name="テキスト プレースホルダー 3"/>
          <p:cNvSpPr txBox="1">
            <a:spLocks/>
          </p:cNvSpPr>
          <p:nvPr/>
        </p:nvSpPr>
        <p:spPr>
          <a:xfrm>
            <a:off x="854644" y="19028421"/>
            <a:ext cx="19730193" cy="1584175"/>
          </a:xfrm>
          <a:prstGeom prst="rect">
            <a:avLst/>
          </a:prstGeom>
        </p:spPr>
        <p:txBody>
          <a:bodyPr vert="horz" lIns="295113" tIns="29510" rIns="295113" bIns="147558" rtlCol="0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5800" dirty="0"/>
          </a:p>
          <a:p>
            <a:endParaRPr kumimoji="1" lang="en-US" altLang="ja-JP" sz="5800" dirty="0"/>
          </a:p>
          <a:p>
            <a:endParaRPr kumimoji="1" lang="ja-JP" altLang="en-US" sz="5800" dirty="0"/>
          </a:p>
        </p:txBody>
      </p:sp>
      <p:sp>
        <p:nvSpPr>
          <p:cNvPr id="13" name="テキスト プレースホルダー 3"/>
          <p:cNvSpPr txBox="1">
            <a:spLocks/>
          </p:cNvSpPr>
          <p:nvPr/>
        </p:nvSpPr>
        <p:spPr>
          <a:xfrm>
            <a:off x="10810542" y="21353051"/>
            <a:ext cx="10002223" cy="4606336"/>
          </a:xfrm>
          <a:prstGeom prst="rect">
            <a:avLst/>
          </a:prstGeom>
        </p:spPr>
        <p:txBody>
          <a:bodyPr vert="horz" lIns="295113" tIns="29510" rIns="295113" bIns="147558" rtlCol="0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5800" dirty="0"/>
          </a:p>
        </p:txBody>
      </p:sp>
      <p:sp>
        <p:nvSpPr>
          <p:cNvPr id="14" name="テキスト プレースホルダー 3"/>
          <p:cNvSpPr txBox="1">
            <a:spLocks/>
          </p:cNvSpPr>
          <p:nvPr/>
        </p:nvSpPr>
        <p:spPr>
          <a:xfrm>
            <a:off x="9885567" y="26043621"/>
            <a:ext cx="10699270" cy="3569973"/>
          </a:xfrm>
          <a:prstGeom prst="rect">
            <a:avLst/>
          </a:prstGeom>
        </p:spPr>
        <p:txBody>
          <a:bodyPr vert="horz" lIns="295113" tIns="29510" rIns="295113" bIns="147558" rtlCol="0">
            <a:normAutofit fontScale="70000" lnSpcReduction="20000"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6300" b="1" dirty="0"/>
              <a:t>参考文献</a:t>
            </a:r>
            <a:endParaRPr kumimoji="1" lang="en-US" altLang="ja-JP" sz="6300" b="1" dirty="0"/>
          </a:p>
          <a:p>
            <a:r>
              <a:rPr kumimoji="1" lang="ja-JP" altLang="en-US" dirty="0"/>
              <a:t>・仕事で使えるフェイスブック活用術</a:t>
            </a:r>
            <a:r>
              <a:rPr kumimoji="1" lang="ja-JP" altLang="en-US" dirty="0" smtClean="0"/>
              <a:t>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 松宮</a:t>
            </a:r>
            <a:r>
              <a:rPr kumimoji="1" lang="ja-JP" altLang="en-US" dirty="0"/>
              <a:t>義</a:t>
            </a:r>
            <a:r>
              <a:rPr kumimoji="1" lang="ja-JP" altLang="en-US" dirty="0" smtClean="0"/>
              <a:t>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PMBOK(</a:t>
            </a: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r>
              <a:rPr kumimoji="1" lang="ja-JP" altLang="en-US" dirty="0"/>
              <a:t>・サイボウズ</a:t>
            </a:r>
            <a:r>
              <a:rPr kumimoji="1" lang="en-US" altLang="ja-JP" dirty="0" smtClean="0"/>
              <a:t>Office</a:t>
            </a:r>
            <a:endParaRPr lang="ja-JP" altLang="ja-JP" dirty="0"/>
          </a:p>
          <a:p>
            <a:endParaRPr kumimoji="1" lang="ja-JP" altLang="en-US" sz="5800" dirty="0"/>
          </a:p>
        </p:txBody>
      </p:sp>
      <p:sp>
        <p:nvSpPr>
          <p:cNvPr id="7" name="テキスト プレースホルダー 3"/>
          <p:cNvSpPr txBox="1">
            <a:spLocks/>
          </p:cNvSpPr>
          <p:nvPr/>
        </p:nvSpPr>
        <p:spPr>
          <a:xfrm>
            <a:off x="854644" y="25959386"/>
            <a:ext cx="9008227" cy="3899571"/>
          </a:xfrm>
          <a:prstGeom prst="rect">
            <a:avLst/>
          </a:prstGeom>
        </p:spPr>
        <p:txBody>
          <a:bodyPr vert="horz" lIns="295113" tIns="29510" rIns="295113" bIns="147558" rtlCol="0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5800" dirty="0"/>
              <a:t>課題</a:t>
            </a:r>
            <a:endParaRPr kumimoji="1" lang="en-US" altLang="ja-JP" sz="5800" dirty="0"/>
          </a:p>
          <a:p>
            <a:r>
              <a:rPr kumimoji="1" lang="ja-JP" altLang="en-US" sz="4000" dirty="0"/>
              <a:t>上の表で効率化できなかったものを別の方法はないか調査</a:t>
            </a:r>
            <a:endParaRPr kumimoji="1" lang="en-US" altLang="ja-JP" sz="4000" dirty="0"/>
          </a:p>
          <a:p>
            <a:endParaRPr kumimoji="1" lang="en-US" altLang="ja-JP" sz="5800" dirty="0"/>
          </a:p>
          <a:p>
            <a:endParaRPr kumimoji="1" lang="ja-JP" altLang="en-US" sz="5800" dirty="0"/>
          </a:p>
        </p:txBody>
      </p:sp>
      <p:sp>
        <p:nvSpPr>
          <p:cNvPr id="8" name="テキスト プレースホルダー 3"/>
          <p:cNvSpPr txBox="1">
            <a:spLocks/>
          </p:cNvSpPr>
          <p:nvPr/>
        </p:nvSpPr>
        <p:spPr>
          <a:xfrm>
            <a:off x="540272" y="19995089"/>
            <a:ext cx="19730195" cy="1728192"/>
          </a:xfrm>
          <a:prstGeom prst="rect">
            <a:avLst/>
          </a:prstGeom>
        </p:spPr>
        <p:txBody>
          <a:bodyPr vert="horz" lIns="295113" tIns="29510" rIns="295113" bIns="147558" rtlCol="0">
            <a:normAutofit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/>
              <a:t>上の表についての</a:t>
            </a:r>
            <a:r>
              <a:rPr kumimoji="1" lang="ja-JP" altLang="en-US" sz="2400" b="1" dirty="0" smtClean="0"/>
              <a:t>説明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背景　　</a:t>
            </a:r>
            <a:r>
              <a:rPr kumimoji="1" lang="en-US" altLang="ja-JP" sz="2400" b="1" dirty="0" smtClean="0"/>
              <a:t>:</a:t>
            </a:r>
            <a:r>
              <a:rPr kumimoji="1" lang="ja-JP" altLang="en-US" sz="2400" b="1" dirty="0" smtClean="0"/>
              <a:t>タスク項目あり　　</a:t>
            </a:r>
            <a:r>
              <a:rPr kumimoji="1" lang="en-US" altLang="ja-JP" sz="2400" b="1" dirty="0" smtClean="0"/>
              <a:t>:</a:t>
            </a:r>
            <a:r>
              <a:rPr kumimoji="1" lang="en-US" altLang="ja-JP" sz="2400" b="1" dirty="0" err="1" smtClean="0"/>
              <a:t>facebook</a:t>
            </a:r>
            <a:r>
              <a:rPr kumimoji="1" lang="ja-JP" altLang="en-US" sz="2400" b="1" dirty="0" smtClean="0"/>
              <a:t>で可能　　</a:t>
            </a:r>
            <a:r>
              <a:rPr kumimoji="1" lang="en-US" altLang="ja-JP" sz="2400" b="1" dirty="0" smtClean="0"/>
              <a:t>:</a:t>
            </a:r>
            <a:r>
              <a:rPr kumimoji="1" lang="ja-JP" altLang="en-US" sz="2400" b="1" dirty="0" smtClean="0"/>
              <a:t>サイボウズで可能　番号</a:t>
            </a:r>
            <a:r>
              <a:rPr kumimoji="1" lang="en-US" altLang="ja-JP" sz="2400" b="1" dirty="0" smtClean="0"/>
              <a:t>:</a:t>
            </a:r>
            <a:r>
              <a:rPr kumimoji="1" lang="ja-JP" altLang="en-US" sz="2400" b="1" dirty="0" smtClean="0"/>
              <a:t>タスク番号　</a:t>
            </a:r>
            <a:endParaRPr kumimoji="1" lang="ja-JP" altLang="en-US" sz="24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09923"/>
              </p:ext>
            </p:extLst>
          </p:nvPr>
        </p:nvGraphicFramePr>
        <p:xfrm>
          <a:off x="294632" y="1976784"/>
          <a:ext cx="11017224" cy="17838648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800200"/>
                <a:gridCol w="1512168"/>
                <a:gridCol w="1728192"/>
                <a:gridCol w="1944216"/>
                <a:gridCol w="2304256"/>
                <a:gridCol w="1728192"/>
              </a:tblGrid>
              <a:tr h="870642">
                <a:tc rowSpan="2">
                  <a:txBody>
                    <a:bodyPr/>
                    <a:lstStyle/>
                    <a:p>
                      <a:r>
                        <a:rPr kumimoji="1" lang="ja-JP" altLang="en-US" sz="2800" b="1" dirty="0" smtClean="0">
                          <a:solidFill>
                            <a:schemeClr val="bg1"/>
                          </a:solidFill>
                        </a:rPr>
                        <a:t>知識</a:t>
                      </a:r>
                      <a:endParaRPr kumimoji="1" lang="en-US" altLang="ja-JP" sz="28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2800" b="1" dirty="0" smtClean="0">
                          <a:solidFill>
                            <a:schemeClr val="bg1"/>
                          </a:solidFill>
                        </a:rPr>
                        <a:t>エリア</a:t>
                      </a:r>
                      <a:endParaRPr kumimoji="1" lang="ja-JP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sz="2800" b="1" dirty="0" smtClean="0">
                          <a:solidFill>
                            <a:schemeClr val="bg1"/>
                          </a:solidFill>
                        </a:rPr>
                        <a:t>プロジェクトマネジメント・プロセス群</a:t>
                      </a:r>
                      <a:endParaRPr kumimoji="1" lang="ja-JP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70642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立ち上げプロセス群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計画プロセス群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実行プロセス群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監視・コントロールプロセス群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終結プロセス群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プロジェクト統合マネジメント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プロジェクト憲章作成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プロジェクトマネジメント計画書作成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プロジェクト実行の指揮・マネジメント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1.4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プロジェクト作業の監視・コントロール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統合変更管理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プロジェクトやフェーズの終結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プロジェクト・スコープ・マネジメント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要求事項収取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スコープ定義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2.3WBS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作成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スコープ検証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スコープ・コントロール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プロジェクト・タイム・マネジメント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アクティビティ定義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アクティビティ順序設定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アクティビティ資源見積もり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3.4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アクティビティ所要期間見積もり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スケジュール作成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スケジュール・コントロール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プロジェクト・コスト・マネジメント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コスト見積もり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予算設定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コスト・コントロール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プロジェクト品質マネジメント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品質計画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品質保証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品質管理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プロジェクト人的マネジメント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6.1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人的資源計画書作成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6.2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プロジェクト・チーム編成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6.3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プロジェクト・チーム育成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6.4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プロジェクト・チームのマネジメント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プロジェクト・コミュニケーション・マネジメント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ステークホルダー特定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コミュニケーション計画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情報配布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7.4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ステークホルダーの期待のマネジメント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7.5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実績報告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プロジェクト・リスク・マネジメント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リスク・マネジメント計画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リスク特定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8.3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定性的リスク分析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8.4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定量的リスク分析</a:t>
                      </a:r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リスク対応計画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8.6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リスクの監視・コントロール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064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プロジェクト調達マネジメント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9.1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調達計画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9.2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調達実行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調達管理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r>
                        <a:rPr kumimoji="1" lang="ja-JP" altLang="en-US" sz="2000" b="1" dirty="0" smtClean="0">
                          <a:solidFill>
                            <a:schemeClr val="tx1"/>
                          </a:solidFill>
                        </a:rPr>
                        <a:t>調達終結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矢印 8"/>
          <p:cNvSpPr/>
          <p:nvPr/>
        </p:nvSpPr>
        <p:spPr>
          <a:xfrm>
            <a:off x="11197456" y="7608578"/>
            <a:ext cx="82700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6697"/>
              </p:ext>
            </p:extLst>
          </p:nvPr>
        </p:nvGraphicFramePr>
        <p:xfrm>
          <a:off x="12198941" y="1822950"/>
          <a:ext cx="8640960" cy="18532957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584176"/>
                <a:gridCol w="1296144"/>
                <a:gridCol w="1440160"/>
                <a:gridCol w="1440160"/>
                <a:gridCol w="1440160"/>
                <a:gridCol w="1440160"/>
              </a:tblGrid>
              <a:tr h="870642">
                <a:tc rowSpan="2">
                  <a:txBody>
                    <a:bodyPr/>
                    <a:lstStyle/>
                    <a:p>
                      <a:r>
                        <a:rPr kumimoji="1" lang="ja-JP" altLang="en-US" sz="2800" b="1" dirty="0" smtClean="0">
                          <a:solidFill>
                            <a:schemeClr val="bg1"/>
                          </a:solidFill>
                        </a:rPr>
                        <a:t>知識</a:t>
                      </a:r>
                      <a:endParaRPr kumimoji="1" lang="en-US" altLang="ja-JP" sz="28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2800" b="1" dirty="0" smtClean="0">
                          <a:solidFill>
                            <a:schemeClr val="bg1"/>
                          </a:solidFill>
                        </a:rPr>
                        <a:t>エリア</a:t>
                      </a:r>
                      <a:endParaRPr kumimoji="1" lang="ja-JP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sz="2800" b="1" dirty="0" smtClean="0">
                          <a:solidFill>
                            <a:schemeClr val="bg1"/>
                          </a:solidFill>
                        </a:rPr>
                        <a:t>プロジェクトマネジメント・プロセス群</a:t>
                      </a:r>
                      <a:endParaRPr kumimoji="1" lang="ja-JP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870642">
                <a:tc vMerge="1"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立ち上げプロセス群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計画プロセス群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実行プロセス群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監視・コントロールプロセス群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終結プロセス群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431443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プロジェクト統合マネジメント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1.6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6815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プロジェクト・スコープ・マネジメント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72408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プロジェクト・タイム・マネジメント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smtClean="0">
                          <a:solidFill>
                            <a:schemeClr val="tx1"/>
                          </a:solidFill>
                        </a:rPr>
                        <a:t>3.1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smtClean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smtClean="0">
                          <a:solidFill>
                            <a:schemeClr val="tx1"/>
                          </a:solidFill>
                        </a:rPr>
                        <a:t>3.3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smtClean="0">
                          <a:solidFill>
                            <a:schemeClr val="tx1"/>
                          </a:solidFill>
                        </a:rPr>
                        <a:t>3.4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プロジェクト・コスト・マネジメント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4.2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プロジェクト品質マネジメント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5.1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16224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プロジェクト人的マネジメント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6.1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6.2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6.3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6.4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プロジェクト・コミュニケーション・マネジメント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7.1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7.2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7.4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7.5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7832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プロジェクト・リスク・マネジメント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8.1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8.2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8.4</a:t>
                      </a:r>
                    </a:p>
                    <a:p>
                      <a:endParaRPr kumimoji="1" lang="en-US" altLang="ja-JP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8.5</a:t>
                      </a:r>
                    </a:p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8.6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</a:rPr>
                        <a:t>プロジェクト調達マネジメント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9.1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9.2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4066270963"/>
              </p:ext>
            </p:extLst>
          </p:nvPr>
        </p:nvGraphicFramePr>
        <p:xfrm>
          <a:off x="324248" y="21854930"/>
          <a:ext cx="1605792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テキスト プレースホルダー 3"/>
          <p:cNvSpPr txBox="1">
            <a:spLocks/>
          </p:cNvSpPr>
          <p:nvPr/>
        </p:nvSpPr>
        <p:spPr>
          <a:xfrm>
            <a:off x="294632" y="20982825"/>
            <a:ext cx="4504113" cy="740456"/>
          </a:xfrm>
          <a:prstGeom prst="rect">
            <a:avLst/>
          </a:prstGeom>
        </p:spPr>
        <p:txBody>
          <a:bodyPr vert="horz" lIns="295113" tIns="29510" rIns="295113" bIns="147558" rtlCol="0">
            <a:normAutofit fontScale="92500" lnSpcReduction="10000"/>
          </a:bodyPr>
          <a:lstStyle>
            <a:lvl1pPr marL="0" indent="0" algn="l" defTabSz="2952323" rtl="0" eaLnBrk="1" latinLnBrk="0" hangingPunct="1">
              <a:spcBef>
                <a:spcPts val="2583"/>
              </a:spcBef>
              <a:buFont typeface="Arial" pitchFamily="34" charset="0"/>
              <a:buNone/>
              <a:defRPr kumimoji="0" lang="en-US" sz="4500" b="0" i="0" u="none" strike="noStrike" kern="1200" cap="all" spc="129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476162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232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28485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04647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0808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56970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33131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09293" indent="0" algn="ctr" defTabSz="2952323" rtl="0" eaLnBrk="1" latinLnBrk="0" hangingPunct="1">
              <a:spcBef>
                <a:spcPts val="969"/>
              </a:spcBef>
              <a:buClr>
                <a:schemeClr val="accent2"/>
              </a:buClr>
              <a:buFont typeface="Wingdings" pitchFamily="2" charset="2"/>
              <a:buNone/>
              <a:defRPr kumimoji="1" sz="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4400" b="1" dirty="0" smtClean="0"/>
              <a:t>まとめ</a:t>
            </a:r>
            <a:endParaRPr kumimoji="1" lang="ja-JP" altLang="en-US" sz="4400" b="1" dirty="0"/>
          </a:p>
        </p:txBody>
      </p:sp>
      <p:sp>
        <p:nvSpPr>
          <p:cNvPr id="5" name="フローチャート : 結合子 4"/>
          <p:cNvSpPr/>
          <p:nvPr/>
        </p:nvSpPr>
        <p:spPr>
          <a:xfrm>
            <a:off x="5963792" y="20710201"/>
            <a:ext cx="457200" cy="45720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 : 結合子 15"/>
          <p:cNvSpPr/>
          <p:nvPr/>
        </p:nvSpPr>
        <p:spPr>
          <a:xfrm>
            <a:off x="11693152" y="20709210"/>
            <a:ext cx="457200" cy="4572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65488" y="20606679"/>
            <a:ext cx="504056" cy="44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結合子 18"/>
          <p:cNvSpPr/>
          <p:nvPr/>
        </p:nvSpPr>
        <p:spPr>
          <a:xfrm>
            <a:off x="15496847" y="7303778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結合子 19"/>
          <p:cNvSpPr/>
          <p:nvPr/>
        </p:nvSpPr>
        <p:spPr>
          <a:xfrm>
            <a:off x="15920950" y="7317049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結合子 20"/>
          <p:cNvSpPr/>
          <p:nvPr/>
        </p:nvSpPr>
        <p:spPr>
          <a:xfrm>
            <a:off x="15525093" y="7921192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結合子 21"/>
          <p:cNvSpPr/>
          <p:nvPr/>
        </p:nvSpPr>
        <p:spPr>
          <a:xfrm>
            <a:off x="15464287" y="9235331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結合子 22"/>
          <p:cNvSpPr/>
          <p:nvPr/>
        </p:nvSpPr>
        <p:spPr>
          <a:xfrm>
            <a:off x="15464287" y="9811395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結合子 23"/>
          <p:cNvSpPr/>
          <p:nvPr/>
        </p:nvSpPr>
        <p:spPr>
          <a:xfrm>
            <a:off x="15464287" y="13123763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結合子 24"/>
          <p:cNvSpPr/>
          <p:nvPr/>
        </p:nvSpPr>
        <p:spPr>
          <a:xfrm>
            <a:off x="15404519" y="15211995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結合子 25"/>
          <p:cNvSpPr/>
          <p:nvPr/>
        </p:nvSpPr>
        <p:spPr>
          <a:xfrm>
            <a:off x="15920950" y="13123763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15426339" y="16508139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結合子 27"/>
          <p:cNvSpPr/>
          <p:nvPr/>
        </p:nvSpPr>
        <p:spPr>
          <a:xfrm>
            <a:off x="15496847" y="4122763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結合子 28"/>
          <p:cNvSpPr/>
          <p:nvPr/>
        </p:nvSpPr>
        <p:spPr>
          <a:xfrm>
            <a:off x="15966900" y="4137312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結合子 29"/>
          <p:cNvSpPr/>
          <p:nvPr/>
        </p:nvSpPr>
        <p:spPr>
          <a:xfrm>
            <a:off x="17246128" y="4137312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結合子 30"/>
          <p:cNvSpPr/>
          <p:nvPr/>
        </p:nvSpPr>
        <p:spPr>
          <a:xfrm>
            <a:off x="16886088" y="4122762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結合子 31"/>
          <p:cNvSpPr/>
          <p:nvPr/>
        </p:nvSpPr>
        <p:spPr>
          <a:xfrm>
            <a:off x="16886087" y="13162793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結合子 32"/>
          <p:cNvSpPr/>
          <p:nvPr/>
        </p:nvSpPr>
        <p:spPr>
          <a:xfrm>
            <a:off x="17263984" y="13161863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 : 結合子 33"/>
          <p:cNvSpPr/>
          <p:nvPr/>
        </p:nvSpPr>
        <p:spPr>
          <a:xfrm>
            <a:off x="17286371" y="13907814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6886087" y="13915851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 : 結合子 35"/>
          <p:cNvSpPr/>
          <p:nvPr/>
        </p:nvSpPr>
        <p:spPr>
          <a:xfrm>
            <a:off x="16917913" y="14491915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 : 結合子 36"/>
          <p:cNvSpPr/>
          <p:nvPr/>
        </p:nvSpPr>
        <p:spPr>
          <a:xfrm>
            <a:off x="17300742" y="14520986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フローチャート : 結合子 37"/>
          <p:cNvSpPr/>
          <p:nvPr/>
        </p:nvSpPr>
        <p:spPr>
          <a:xfrm>
            <a:off x="16932125" y="15211994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 : 結合子 38"/>
          <p:cNvSpPr/>
          <p:nvPr/>
        </p:nvSpPr>
        <p:spPr>
          <a:xfrm>
            <a:off x="17300742" y="15204181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フローチャート : 結合子 39"/>
          <p:cNvSpPr/>
          <p:nvPr/>
        </p:nvSpPr>
        <p:spPr>
          <a:xfrm>
            <a:off x="17333839" y="15801330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フローチャート : 結合子 40"/>
          <p:cNvSpPr/>
          <p:nvPr/>
        </p:nvSpPr>
        <p:spPr>
          <a:xfrm>
            <a:off x="16963951" y="15788059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 : 結合子 41"/>
          <p:cNvSpPr/>
          <p:nvPr/>
        </p:nvSpPr>
        <p:spPr>
          <a:xfrm>
            <a:off x="16917913" y="19699572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 : 結合子 42"/>
          <p:cNvSpPr/>
          <p:nvPr/>
        </p:nvSpPr>
        <p:spPr>
          <a:xfrm>
            <a:off x="17330673" y="19715124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フローチャート : 結合子 43"/>
          <p:cNvSpPr/>
          <p:nvPr/>
        </p:nvSpPr>
        <p:spPr>
          <a:xfrm>
            <a:off x="18254240" y="4009741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 : 結合子 44"/>
          <p:cNvSpPr/>
          <p:nvPr/>
        </p:nvSpPr>
        <p:spPr>
          <a:xfrm>
            <a:off x="18686288" y="4006853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 : 結合子 45"/>
          <p:cNvSpPr/>
          <p:nvPr/>
        </p:nvSpPr>
        <p:spPr>
          <a:xfrm>
            <a:off x="18286066" y="4698827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 : 結合子 46"/>
          <p:cNvSpPr/>
          <p:nvPr/>
        </p:nvSpPr>
        <p:spPr>
          <a:xfrm>
            <a:off x="18719385" y="4679780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18258579" y="7424713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ローチャート : 結合子 48"/>
          <p:cNvSpPr/>
          <p:nvPr/>
        </p:nvSpPr>
        <p:spPr>
          <a:xfrm>
            <a:off x="18711273" y="7424713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ローチャート : 結合子 49"/>
          <p:cNvSpPr/>
          <p:nvPr/>
        </p:nvSpPr>
        <p:spPr>
          <a:xfrm>
            <a:off x="18286065" y="11035531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ローチャート : 結合子 50"/>
          <p:cNvSpPr/>
          <p:nvPr/>
        </p:nvSpPr>
        <p:spPr>
          <a:xfrm>
            <a:off x="18290405" y="12187659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 : 結合子 51"/>
          <p:cNvSpPr/>
          <p:nvPr/>
        </p:nvSpPr>
        <p:spPr>
          <a:xfrm>
            <a:off x="18686288" y="12200930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ローチャート : 結合子 52"/>
          <p:cNvSpPr/>
          <p:nvPr/>
        </p:nvSpPr>
        <p:spPr>
          <a:xfrm>
            <a:off x="18311783" y="15211995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8670479" y="15225265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18343609" y="16508138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 : 結合子 55"/>
          <p:cNvSpPr/>
          <p:nvPr/>
        </p:nvSpPr>
        <p:spPr>
          <a:xfrm>
            <a:off x="18748573" y="16521409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ローチャート : 結合子 56"/>
          <p:cNvSpPr/>
          <p:nvPr/>
        </p:nvSpPr>
        <p:spPr>
          <a:xfrm>
            <a:off x="18748573" y="19715124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ローチャート : 結合子 57"/>
          <p:cNvSpPr/>
          <p:nvPr/>
        </p:nvSpPr>
        <p:spPr>
          <a:xfrm>
            <a:off x="18379152" y="19694497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ローチャート : 結合子 58"/>
          <p:cNvSpPr/>
          <p:nvPr/>
        </p:nvSpPr>
        <p:spPr>
          <a:xfrm>
            <a:off x="19838416" y="3998938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ローチャート : 結合子 59"/>
          <p:cNvSpPr/>
          <p:nvPr/>
        </p:nvSpPr>
        <p:spPr>
          <a:xfrm>
            <a:off x="20271946" y="4022021"/>
            <a:ext cx="238606" cy="2286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ローチャート : 結合子 60"/>
          <p:cNvSpPr/>
          <p:nvPr/>
        </p:nvSpPr>
        <p:spPr>
          <a:xfrm>
            <a:off x="19722015" y="19685229"/>
            <a:ext cx="241147" cy="24187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594</Words>
  <Application>Microsoft Office PowerPoint</Application>
  <PresentationFormat>ユーザー設定</PresentationFormat>
  <Paragraphs>204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エッセンシャル</vt:lpstr>
      <vt:lpstr>プロジェクトマネジメントを サポートするWeb アプリケーションに関する研究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</dc:creator>
  <cp:lastModifiedBy>kudo</cp:lastModifiedBy>
  <cp:revision>60</cp:revision>
  <cp:lastPrinted>2012-12-11T08:22:42Z</cp:lastPrinted>
  <dcterms:created xsi:type="dcterms:W3CDTF">2012-12-06T15:07:16Z</dcterms:created>
  <dcterms:modified xsi:type="dcterms:W3CDTF">2012-12-14T03:20:03Z</dcterms:modified>
</cp:coreProperties>
</file>