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2808525" cy="30279975"/>
  <p:notesSz cx="6797675" cy="9926638"/>
  <p:defaultText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23" autoAdjust="0"/>
  </p:normalViewPr>
  <p:slideViewPr>
    <p:cSldViewPr>
      <p:cViewPr>
        <p:scale>
          <a:sx n="33" d="100"/>
          <a:sy n="33" d="100"/>
        </p:scale>
        <p:origin x="-58" y="1267"/>
      </p:cViewPr>
      <p:guideLst>
        <p:guide orient="horz" pos="9537"/>
        <p:guide pos="134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ja-JP" altLang="en-US" sz="3200" dirty="0"/>
              <a:t>自社でアジャイル開発を採用している</a:t>
            </a:r>
          </a:p>
        </c:rich>
      </c:tx>
      <c:layout>
        <c:manualLayout>
          <c:xMode val="edge"/>
          <c:yMode val="edge"/>
          <c:x val="4.565711084472341E-2"/>
          <c:y val="0.86076419034123008"/>
        </c:manualLayout>
      </c:layout>
      <c:overlay val="0"/>
    </c:title>
    <c:autoTitleDeleted val="0"/>
    <c:plotArea>
      <c:layout>
        <c:manualLayout>
          <c:layoutTarget val="inner"/>
          <c:xMode val="edge"/>
          <c:yMode val="edge"/>
          <c:x val="1.0402613922956766E-2"/>
          <c:y val="0.11357006007693432"/>
          <c:w val="0.81557462428406946"/>
          <c:h val="0.72519988924411538"/>
        </c:manualLayout>
      </c:layout>
      <c:pieChart>
        <c:varyColors val="1"/>
        <c:ser>
          <c:idx val="0"/>
          <c:order val="0"/>
          <c:tx>
            <c:strRef>
              <c:f>Sheet1!$B$1</c:f>
              <c:strCache>
                <c:ptCount val="1"/>
                <c:pt idx="0">
                  <c:v>自社でアジャイル開発を採用している</c:v>
                </c:pt>
              </c:strCache>
            </c:strRef>
          </c:tx>
          <c:dLbls>
            <c:txPr>
              <a:bodyPr/>
              <a:lstStyle/>
              <a:p>
                <a:pPr>
                  <a:defRPr sz="3200"/>
                </a:pPr>
                <a:endParaRPr lang="ja-JP"/>
              </a:p>
            </c:txPr>
            <c:dLblPos val="ctr"/>
            <c:showLegendKey val="0"/>
            <c:showVal val="0"/>
            <c:showCatName val="0"/>
            <c:showSerName val="0"/>
            <c:showPercent val="1"/>
            <c:showBubbleSize val="0"/>
            <c:showLeaderLines val="0"/>
          </c:dLbls>
          <c:cat>
            <c:strRef>
              <c:f>Sheet1!$A$2:$A$4</c:f>
              <c:strCache>
                <c:ptCount val="3"/>
                <c:pt idx="0">
                  <c:v>はい</c:v>
                </c:pt>
                <c:pt idx="1">
                  <c:v>いいえ</c:v>
                </c:pt>
                <c:pt idx="2">
                  <c:v>その他</c:v>
                </c:pt>
              </c:strCache>
            </c:strRef>
          </c:cat>
          <c:val>
            <c:numRef>
              <c:f>Sheet1!$B$2:$B$4</c:f>
              <c:numCache>
                <c:formatCode>General</c:formatCode>
                <c:ptCount val="3"/>
                <c:pt idx="0">
                  <c:v>0.8</c:v>
                </c:pt>
                <c:pt idx="1">
                  <c:v>0.15</c:v>
                </c:pt>
                <c:pt idx="2">
                  <c:v>0.05</c:v>
                </c:pt>
              </c:numCache>
            </c:numRef>
          </c:val>
        </c:ser>
        <c:dLbls>
          <c:showLegendKey val="0"/>
          <c:showVal val="0"/>
          <c:showCatName val="0"/>
          <c:showSerName val="0"/>
          <c:showPercent val="0"/>
          <c:showBubbleSize val="0"/>
          <c:showLeaderLines val="0"/>
        </c:dLbls>
        <c:firstSliceAng val="0"/>
      </c:pieChart>
    </c:plotArea>
    <c:legend>
      <c:legendPos val="r"/>
      <c:layout/>
      <c:overlay val="0"/>
      <c:txPr>
        <a:bodyPr/>
        <a:lstStyle/>
        <a:p>
          <a:pPr>
            <a:defRPr sz="2800"/>
          </a:pPr>
          <a:endParaRPr lang="ja-JP"/>
        </a:p>
      </c:txPr>
    </c:legend>
    <c:plotVisOnly val="1"/>
    <c:dispBlanksAs val="gap"/>
    <c:showDLblsOverMax val="0"/>
  </c:chart>
  <c:txPr>
    <a:bodyPr/>
    <a:lstStyle/>
    <a:p>
      <a:pPr>
        <a:defRPr sz="18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10"/>
    </mc:Choice>
    <mc:Fallback>
      <c:style val="10"/>
    </mc:Fallback>
  </mc:AlternateContent>
  <c:chart>
    <c:title>
      <c:tx>
        <c:rich>
          <a:bodyPr/>
          <a:lstStyle/>
          <a:p>
            <a:pPr>
              <a:defRPr/>
            </a:pPr>
            <a:r>
              <a:rPr lang="ja-JP" altLang="en-US" sz="3200" dirty="0"/>
              <a:t>採用しているチームの数</a:t>
            </a:r>
          </a:p>
        </c:rich>
      </c:tx>
      <c:layout>
        <c:manualLayout>
          <c:xMode val="edge"/>
          <c:yMode val="edge"/>
          <c:x val="0.12368596449569064"/>
          <c:y val="0.87412616486366235"/>
        </c:manualLayout>
      </c:layout>
      <c:overlay val="0"/>
    </c:title>
    <c:autoTitleDeleted val="0"/>
    <c:plotArea>
      <c:layout>
        <c:manualLayout>
          <c:layoutTarget val="inner"/>
          <c:xMode val="edge"/>
          <c:yMode val="edge"/>
          <c:x val="1.6033572027350496E-2"/>
          <c:y val="0.16104872753514307"/>
          <c:w val="0.68568081507931622"/>
          <c:h val="0.66573890838170569"/>
        </c:manualLayout>
      </c:layout>
      <c:pieChart>
        <c:varyColors val="1"/>
        <c:ser>
          <c:idx val="0"/>
          <c:order val="0"/>
          <c:tx>
            <c:strRef>
              <c:f>Sheet1!$B$1</c:f>
              <c:strCache>
                <c:ptCount val="1"/>
                <c:pt idx="0">
                  <c:v>採用しているチームの数</c:v>
                </c:pt>
              </c:strCache>
            </c:strRef>
          </c:tx>
          <c:dLbls>
            <c:txPr>
              <a:bodyPr/>
              <a:lstStyle/>
              <a:p>
                <a:pPr>
                  <a:defRPr sz="3200"/>
                </a:pPr>
                <a:endParaRPr lang="ja-JP"/>
              </a:p>
            </c:txPr>
            <c:dLblPos val="ctr"/>
            <c:showLegendKey val="0"/>
            <c:showVal val="0"/>
            <c:showCatName val="0"/>
            <c:showSerName val="0"/>
            <c:showPercent val="1"/>
            <c:showBubbleSize val="0"/>
            <c:showLeaderLines val="0"/>
          </c:dLbls>
          <c:cat>
            <c:strRef>
              <c:f>Sheet1!$A$2:$A$5</c:f>
              <c:strCache>
                <c:ptCount val="4"/>
                <c:pt idx="0">
                  <c:v>5つ以上</c:v>
                </c:pt>
                <c:pt idx="1">
                  <c:v>3～5</c:v>
                </c:pt>
                <c:pt idx="2">
                  <c:v>2～3</c:v>
                </c:pt>
                <c:pt idx="3">
                  <c:v>1</c:v>
                </c:pt>
              </c:strCache>
            </c:strRef>
          </c:cat>
          <c:val>
            <c:numRef>
              <c:f>Sheet1!$B$2:$B$5</c:f>
              <c:numCache>
                <c:formatCode>General</c:formatCode>
                <c:ptCount val="4"/>
                <c:pt idx="0">
                  <c:v>0.57999999999999996</c:v>
                </c:pt>
                <c:pt idx="1">
                  <c:v>0.13</c:v>
                </c:pt>
                <c:pt idx="2">
                  <c:v>0.2</c:v>
                </c:pt>
                <c:pt idx="3">
                  <c:v>0.1</c:v>
                </c:pt>
              </c:numCache>
            </c:numRef>
          </c:val>
        </c:ser>
        <c:dLbls>
          <c:showLegendKey val="0"/>
          <c:showVal val="0"/>
          <c:showCatName val="0"/>
          <c:showSerName val="0"/>
          <c:showPercent val="0"/>
          <c:showBubbleSize val="0"/>
          <c:showLeaderLines val="0"/>
        </c:dLbls>
        <c:firstSliceAng val="0"/>
      </c:pieChart>
    </c:plotArea>
    <c:legend>
      <c:legendPos val="r"/>
      <c:layout>
        <c:manualLayout>
          <c:xMode val="edge"/>
          <c:yMode val="edge"/>
          <c:x val="0.73363194572542911"/>
          <c:y val="0.38670523234043952"/>
          <c:w val="0.21621431912705749"/>
          <c:h val="0.26023034477650631"/>
        </c:manualLayout>
      </c:layout>
      <c:overlay val="0"/>
      <c:txPr>
        <a:bodyPr/>
        <a:lstStyle/>
        <a:p>
          <a:pPr>
            <a:defRPr sz="2800"/>
          </a:pPr>
          <a:endParaRPr lang="ja-JP"/>
        </a:p>
      </c:txPr>
    </c:legend>
    <c:plotVisOnly val="1"/>
    <c:dispBlanksAs val="gap"/>
    <c:showDLblsOverMax val="0"/>
  </c:chart>
  <c:txPr>
    <a:bodyPr/>
    <a:lstStyle/>
    <a:p>
      <a:pPr>
        <a:defRPr sz="1800"/>
      </a:pPr>
      <a:endParaRPr lang="ja-JP"/>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11D01-ADDD-46FE-9218-E1A1DB9A0C44}" type="doc">
      <dgm:prSet loTypeId="urn:microsoft.com/office/officeart/2005/8/layout/process2" loCatId="process" qsTypeId="urn:microsoft.com/office/officeart/2005/8/quickstyle/simple2" qsCatId="simple" csTypeId="urn:microsoft.com/office/officeart/2005/8/colors/accent2_2" csCatId="accent2" phldr="1"/>
      <dgm:spPr/>
    </dgm:pt>
    <dgm:pt modelId="{76956BEC-2C30-41A6-AC0A-8E67484CD29C}">
      <dgm:prSet phldrT="[テキスト]" custT="1">
        <dgm:style>
          <a:lnRef idx="3">
            <a:schemeClr val="lt1"/>
          </a:lnRef>
          <a:fillRef idx="1">
            <a:schemeClr val="accent4"/>
          </a:fillRef>
          <a:effectRef idx="1">
            <a:schemeClr val="accent4"/>
          </a:effectRef>
          <a:fontRef idx="minor">
            <a:schemeClr val="lt1"/>
          </a:fontRef>
        </dgm:style>
      </dgm:prSet>
      <dgm:spPr/>
      <dgm:t>
        <a:bodyPr/>
        <a:lstStyle/>
        <a:p>
          <a:r>
            <a:rPr kumimoji="1" lang="ja-JP" altLang="en-US" sz="3200" dirty="0" smtClean="0"/>
            <a:t>要求分析</a:t>
          </a:r>
          <a:endParaRPr kumimoji="1" lang="ja-JP" altLang="en-US" sz="3200" dirty="0"/>
        </a:p>
      </dgm:t>
    </dgm:pt>
    <dgm:pt modelId="{22D3D112-E4D2-40FB-A2A8-3CDBE919F31B}" type="parTrans" cxnId="{8D9C5007-9A1A-47D7-80C2-50DB6D8552CB}">
      <dgm:prSet/>
      <dgm:spPr/>
      <dgm:t>
        <a:bodyPr/>
        <a:lstStyle/>
        <a:p>
          <a:endParaRPr kumimoji="1" lang="ja-JP" altLang="en-US"/>
        </a:p>
      </dgm:t>
    </dgm:pt>
    <dgm:pt modelId="{16BBDF37-A3DD-4840-B4FA-5D7E9F2ABF60}" type="sibTrans" cxnId="{8D9C5007-9A1A-47D7-80C2-50DB6D8552CB}">
      <dgm:prSet/>
      <dgm:spPr/>
      <dgm:t>
        <a:bodyPr/>
        <a:lstStyle/>
        <a:p>
          <a:endParaRPr kumimoji="1" lang="ja-JP" altLang="en-US"/>
        </a:p>
      </dgm:t>
    </dgm:pt>
    <dgm:pt modelId="{DD8360BC-8605-4C7F-A125-843C72C9140E}">
      <dgm:prSet phldrT="[テキスト]" custT="1">
        <dgm:style>
          <a:lnRef idx="3">
            <a:schemeClr val="lt1"/>
          </a:lnRef>
          <a:fillRef idx="1">
            <a:schemeClr val="accent4"/>
          </a:fillRef>
          <a:effectRef idx="1">
            <a:schemeClr val="accent4"/>
          </a:effectRef>
          <a:fontRef idx="minor">
            <a:schemeClr val="lt1"/>
          </a:fontRef>
        </dgm:style>
      </dgm:prSet>
      <dgm:spPr/>
      <dgm:t>
        <a:bodyPr/>
        <a:lstStyle/>
        <a:p>
          <a:r>
            <a:rPr kumimoji="1" lang="ja-JP" altLang="en-US" sz="3200" dirty="0" smtClean="0"/>
            <a:t>プログラミング</a:t>
          </a:r>
          <a:endParaRPr kumimoji="1" lang="ja-JP" altLang="en-US" sz="3200" dirty="0"/>
        </a:p>
      </dgm:t>
    </dgm:pt>
    <dgm:pt modelId="{1308CD18-4C62-405A-86C8-11F27CEA6CB0}" type="parTrans" cxnId="{0B59E04B-5425-47E1-9D9F-55CB095515E6}">
      <dgm:prSet/>
      <dgm:spPr/>
      <dgm:t>
        <a:bodyPr/>
        <a:lstStyle/>
        <a:p>
          <a:endParaRPr kumimoji="1" lang="ja-JP" altLang="en-US"/>
        </a:p>
      </dgm:t>
    </dgm:pt>
    <dgm:pt modelId="{AAC396F0-6EE0-4AA9-AB36-04013129D80F}" type="sibTrans" cxnId="{0B59E04B-5425-47E1-9D9F-55CB095515E6}">
      <dgm:prSet/>
      <dgm:spPr/>
      <dgm:t>
        <a:bodyPr/>
        <a:lstStyle/>
        <a:p>
          <a:endParaRPr kumimoji="1" lang="ja-JP" altLang="en-US"/>
        </a:p>
      </dgm:t>
    </dgm:pt>
    <dgm:pt modelId="{18DBFE3C-08EC-4AAB-9170-C33B528B6C4D}">
      <dgm:prSet phldrT="[テキスト]" custT="1">
        <dgm:style>
          <a:lnRef idx="3">
            <a:schemeClr val="lt1"/>
          </a:lnRef>
          <a:fillRef idx="1">
            <a:schemeClr val="accent4"/>
          </a:fillRef>
          <a:effectRef idx="1">
            <a:schemeClr val="accent4"/>
          </a:effectRef>
          <a:fontRef idx="minor">
            <a:schemeClr val="lt1"/>
          </a:fontRef>
        </dgm:style>
      </dgm:prSet>
      <dgm:spPr/>
      <dgm:t>
        <a:bodyPr/>
        <a:lstStyle/>
        <a:p>
          <a:r>
            <a:rPr kumimoji="1" lang="ja-JP" altLang="en-US" sz="3200" dirty="0" smtClean="0"/>
            <a:t>テスト</a:t>
          </a:r>
          <a:endParaRPr kumimoji="1" lang="ja-JP" altLang="en-US" sz="3200" dirty="0"/>
        </a:p>
      </dgm:t>
    </dgm:pt>
    <dgm:pt modelId="{5C819626-5F1D-4BD5-9D1D-8BF10C793D71}" type="parTrans" cxnId="{91EA70D7-F0C9-4DBF-B7C7-C94ACE7FC429}">
      <dgm:prSet/>
      <dgm:spPr/>
      <dgm:t>
        <a:bodyPr/>
        <a:lstStyle/>
        <a:p>
          <a:endParaRPr kumimoji="1" lang="ja-JP" altLang="en-US"/>
        </a:p>
      </dgm:t>
    </dgm:pt>
    <dgm:pt modelId="{CFB4F5C6-4E26-4603-BB7F-E9741FAE6CBB}" type="sibTrans" cxnId="{91EA70D7-F0C9-4DBF-B7C7-C94ACE7FC429}">
      <dgm:prSet/>
      <dgm:spPr/>
      <dgm:t>
        <a:bodyPr/>
        <a:lstStyle/>
        <a:p>
          <a:endParaRPr kumimoji="1" lang="ja-JP" altLang="en-US"/>
        </a:p>
      </dgm:t>
    </dgm:pt>
    <dgm:pt modelId="{CDA54549-1BD5-402F-82A3-CD66C6F3BCF8}">
      <dgm:prSet phldrT="[テキスト]" custT="1">
        <dgm:style>
          <a:lnRef idx="3">
            <a:schemeClr val="lt1"/>
          </a:lnRef>
          <a:fillRef idx="1">
            <a:schemeClr val="accent4"/>
          </a:fillRef>
          <a:effectRef idx="1">
            <a:schemeClr val="accent4"/>
          </a:effectRef>
          <a:fontRef idx="minor">
            <a:schemeClr val="lt1"/>
          </a:fontRef>
        </dgm:style>
      </dgm:prSet>
      <dgm:spPr/>
      <dgm:t>
        <a:bodyPr/>
        <a:lstStyle/>
        <a:p>
          <a:r>
            <a:rPr kumimoji="1" lang="ja-JP" altLang="en-US" sz="3200" dirty="0" smtClean="0"/>
            <a:t>納品</a:t>
          </a:r>
          <a:endParaRPr kumimoji="1" lang="ja-JP" altLang="en-US" sz="3200" dirty="0"/>
        </a:p>
      </dgm:t>
    </dgm:pt>
    <dgm:pt modelId="{0C0944C4-C1CD-4432-A755-EAC6BB9D5994}" type="parTrans" cxnId="{5DC9575D-5676-4959-AE28-F61633561B2B}">
      <dgm:prSet/>
      <dgm:spPr/>
      <dgm:t>
        <a:bodyPr/>
        <a:lstStyle/>
        <a:p>
          <a:endParaRPr kumimoji="1" lang="ja-JP" altLang="en-US"/>
        </a:p>
      </dgm:t>
    </dgm:pt>
    <dgm:pt modelId="{E84544EE-93A5-4E80-861A-47808ED9C241}" type="sibTrans" cxnId="{5DC9575D-5676-4959-AE28-F61633561B2B}">
      <dgm:prSet/>
      <dgm:spPr/>
      <dgm:t>
        <a:bodyPr/>
        <a:lstStyle/>
        <a:p>
          <a:endParaRPr kumimoji="1" lang="ja-JP" altLang="en-US"/>
        </a:p>
      </dgm:t>
    </dgm:pt>
    <dgm:pt modelId="{3959B76B-9B4B-4E86-ACF5-937D15A48E58}">
      <dgm:prSet phldrT="[テキスト]" custT="1">
        <dgm:style>
          <a:lnRef idx="3">
            <a:schemeClr val="lt1"/>
          </a:lnRef>
          <a:fillRef idx="1">
            <a:schemeClr val="accent4"/>
          </a:fillRef>
          <a:effectRef idx="1">
            <a:schemeClr val="accent4"/>
          </a:effectRef>
          <a:fontRef idx="minor">
            <a:schemeClr val="lt1"/>
          </a:fontRef>
        </dgm:style>
      </dgm:prSet>
      <dgm:spPr/>
      <dgm:t>
        <a:bodyPr/>
        <a:lstStyle/>
        <a:p>
          <a:r>
            <a:rPr kumimoji="1" lang="ja-JP" altLang="en-US" sz="3200" dirty="0" smtClean="0"/>
            <a:t>外部・内部設計</a:t>
          </a:r>
          <a:endParaRPr kumimoji="1" lang="ja-JP" altLang="en-US" sz="3200" dirty="0"/>
        </a:p>
      </dgm:t>
    </dgm:pt>
    <dgm:pt modelId="{FEA0E77F-D42D-43D3-B00F-78B4707FFE70}" type="parTrans" cxnId="{0305428A-3A7C-48D2-8D8A-E9A04DB90757}">
      <dgm:prSet/>
      <dgm:spPr/>
      <dgm:t>
        <a:bodyPr/>
        <a:lstStyle/>
        <a:p>
          <a:endParaRPr kumimoji="1" lang="ja-JP" altLang="en-US"/>
        </a:p>
      </dgm:t>
    </dgm:pt>
    <dgm:pt modelId="{87FFB479-096A-41D2-A7C5-305F3E12F728}" type="sibTrans" cxnId="{0305428A-3A7C-48D2-8D8A-E9A04DB90757}">
      <dgm:prSet/>
      <dgm:spPr/>
      <dgm:t>
        <a:bodyPr/>
        <a:lstStyle/>
        <a:p>
          <a:endParaRPr kumimoji="1" lang="ja-JP" altLang="en-US"/>
        </a:p>
      </dgm:t>
    </dgm:pt>
    <dgm:pt modelId="{478C0D5D-73E5-414C-805A-ED79A9622771}" type="pres">
      <dgm:prSet presAssocID="{36311D01-ADDD-46FE-9218-E1A1DB9A0C44}" presName="linearFlow" presStyleCnt="0">
        <dgm:presLayoutVars>
          <dgm:resizeHandles val="exact"/>
        </dgm:presLayoutVars>
      </dgm:prSet>
      <dgm:spPr/>
    </dgm:pt>
    <dgm:pt modelId="{8E90FAAC-607A-4141-A897-66877D2BF121}" type="pres">
      <dgm:prSet presAssocID="{76956BEC-2C30-41A6-AC0A-8E67484CD29C}" presName="node" presStyleLbl="node1" presStyleIdx="0" presStyleCnt="5">
        <dgm:presLayoutVars>
          <dgm:bulletEnabled val="1"/>
        </dgm:presLayoutVars>
      </dgm:prSet>
      <dgm:spPr/>
      <dgm:t>
        <a:bodyPr/>
        <a:lstStyle/>
        <a:p>
          <a:endParaRPr kumimoji="1" lang="ja-JP" altLang="en-US"/>
        </a:p>
      </dgm:t>
    </dgm:pt>
    <dgm:pt modelId="{22FB351D-9AE8-4F39-820C-0BCEE0B756C3}" type="pres">
      <dgm:prSet presAssocID="{16BBDF37-A3DD-4840-B4FA-5D7E9F2ABF60}" presName="sibTrans" presStyleLbl="sibTrans2D1" presStyleIdx="0" presStyleCnt="4"/>
      <dgm:spPr/>
      <dgm:t>
        <a:bodyPr/>
        <a:lstStyle/>
        <a:p>
          <a:endParaRPr kumimoji="1" lang="ja-JP" altLang="en-US"/>
        </a:p>
      </dgm:t>
    </dgm:pt>
    <dgm:pt modelId="{959AA944-F493-4992-9247-B6BD69AA1BB8}" type="pres">
      <dgm:prSet presAssocID="{16BBDF37-A3DD-4840-B4FA-5D7E9F2ABF60}" presName="connectorText" presStyleLbl="sibTrans2D1" presStyleIdx="0" presStyleCnt="4"/>
      <dgm:spPr/>
      <dgm:t>
        <a:bodyPr/>
        <a:lstStyle/>
        <a:p>
          <a:endParaRPr kumimoji="1" lang="ja-JP" altLang="en-US"/>
        </a:p>
      </dgm:t>
    </dgm:pt>
    <dgm:pt modelId="{4BA05FE2-FD8B-4848-9A9C-4F77669E8BCE}" type="pres">
      <dgm:prSet presAssocID="{3959B76B-9B4B-4E86-ACF5-937D15A48E58}" presName="node" presStyleLbl="node1" presStyleIdx="1" presStyleCnt="5">
        <dgm:presLayoutVars>
          <dgm:bulletEnabled val="1"/>
        </dgm:presLayoutVars>
      </dgm:prSet>
      <dgm:spPr/>
      <dgm:t>
        <a:bodyPr/>
        <a:lstStyle/>
        <a:p>
          <a:endParaRPr kumimoji="1" lang="ja-JP" altLang="en-US"/>
        </a:p>
      </dgm:t>
    </dgm:pt>
    <dgm:pt modelId="{9F11DF07-9086-4B5F-B24C-F6B86BFEB00B}" type="pres">
      <dgm:prSet presAssocID="{87FFB479-096A-41D2-A7C5-305F3E12F728}" presName="sibTrans" presStyleLbl="sibTrans2D1" presStyleIdx="1" presStyleCnt="4"/>
      <dgm:spPr/>
      <dgm:t>
        <a:bodyPr/>
        <a:lstStyle/>
        <a:p>
          <a:endParaRPr kumimoji="1" lang="ja-JP" altLang="en-US"/>
        </a:p>
      </dgm:t>
    </dgm:pt>
    <dgm:pt modelId="{1674EF13-4806-4F13-A428-C72512EE9093}" type="pres">
      <dgm:prSet presAssocID="{87FFB479-096A-41D2-A7C5-305F3E12F728}" presName="connectorText" presStyleLbl="sibTrans2D1" presStyleIdx="1" presStyleCnt="4"/>
      <dgm:spPr/>
      <dgm:t>
        <a:bodyPr/>
        <a:lstStyle/>
        <a:p>
          <a:endParaRPr kumimoji="1" lang="ja-JP" altLang="en-US"/>
        </a:p>
      </dgm:t>
    </dgm:pt>
    <dgm:pt modelId="{E59FECA6-2C11-4499-8BCD-49BB47B82936}" type="pres">
      <dgm:prSet presAssocID="{DD8360BC-8605-4C7F-A125-843C72C9140E}" presName="node" presStyleLbl="node1" presStyleIdx="2" presStyleCnt="5">
        <dgm:presLayoutVars>
          <dgm:bulletEnabled val="1"/>
        </dgm:presLayoutVars>
      </dgm:prSet>
      <dgm:spPr/>
      <dgm:t>
        <a:bodyPr/>
        <a:lstStyle/>
        <a:p>
          <a:endParaRPr kumimoji="1" lang="ja-JP" altLang="en-US"/>
        </a:p>
      </dgm:t>
    </dgm:pt>
    <dgm:pt modelId="{D4AD34BD-5C04-44D8-972B-6DE497E5EB1E}" type="pres">
      <dgm:prSet presAssocID="{AAC396F0-6EE0-4AA9-AB36-04013129D80F}" presName="sibTrans" presStyleLbl="sibTrans2D1" presStyleIdx="2" presStyleCnt="4"/>
      <dgm:spPr/>
      <dgm:t>
        <a:bodyPr/>
        <a:lstStyle/>
        <a:p>
          <a:endParaRPr kumimoji="1" lang="ja-JP" altLang="en-US"/>
        </a:p>
      </dgm:t>
    </dgm:pt>
    <dgm:pt modelId="{E505F28B-1AE3-4895-907F-9B6EA3C76CD2}" type="pres">
      <dgm:prSet presAssocID="{AAC396F0-6EE0-4AA9-AB36-04013129D80F}" presName="connectorText" presStyleLbl="sibTrans2D1" presStyleIdx="2" presStyleCnt="4"/>
      <dgm:spPr/>
      <dgm:t>
        <a:bodyPr/>
        <a:lstStyle/>
        <a:p>
          <a:endParaRPr kumimoji="1" lang="ja-JP" altLang="en-US"/>
        </a:p>
      </dgm:t>
    </dgm:pt>
    <dgm:pt modelId="{9191723F-6FB8-4C9E-BF10-5B51B05626CC}" type="pres">
      <dgm:prSet presAssocID="{18DBFE3C-08EC-4AAB-9170-C33B528B6C4D}" presName="node" presStyleLbl="node1" presStyleIdx="3" presStyleCnt="5">
        <dgm:presLayoutVars>
          <dgm:bulletEnabled val="1"/>
        </dgm:presLayoutVars>
      </dgm:prSet>
      <dgm:spPr/>
      <dgm:t>
        <a:bodyPr/>
        <a:lstStyle/>
        <a:p>
          <a:endParaRPr kumimoji="1" lang="ja-JP" altLang="en-US"/>
        </a:p>
      </dgm:t>
    </dgm:pt>
    <dgm:pt modelId="{0EE572C1-D0DE-4BE3-A405-D94ECBE9ABAE}" type="pres">
      <dgm:prSet presAssocID="{CFB4F5C6-4E26-4603-BB7F-E9741FAE6CBB}" presName="sibTrans" presStyleLbl="sibTrans2D1" presStyleIdx="3" presStyleCnt="4"/>
      <dgm:spPr/>
      <dgm:t>
        <a:bodyPr/>
        <a:lstStyle/>
        <a:p>
          <a:endParaRPr kumimoji="1" lang="ja-JP" altLang="en-US"/>
        </a:p>
      </dgm:t>
    </dgm:pt>
    <dgm:pt modelId="{F091BD07-9512-4008-BE52-C275E1C4B24A}" type="pres">
      <dgm:prSet presAssocID="{CFB4F5C6-4E26-4603-BB7F-E9741FAE6CBB}" presName="connectorText" presStyleLbl="sibTrans2D1" presStyleIdx="3" presStyleCnt="4"/>
      <dgm:spPr/>
      <dgm:t>
        <a:bodyPr/>
        <a:lstStyle/>
        <a:p>
          <a:endParaRPr kumimoji="1" lang="ja-JP" altLang="en-US"/>
        </a:p>
      </dgm:t>
    </dgm:pt>
    <dgm:pt modelId="{1FA22A39-3D30-4E39-93CE-097AC9BD941B}" type="pres">
      <dgm:prSet presAssocID="{CDA54549-1BD5-402F-82A3-CD66C6F3BCF8}" presName="node" presStyleLbl="node1" presStyleIdx="4" presStyleCnt="5">
        <dgm:presLayoutVars>
          <dgm:bulletEnabled val="1"/>
        </dgm:presLayoutVars>
      </dgm:prSet>
      <dgm:spPr/>
      <dgm:t>
        <a:bodyPr/>
        <a:lstStyle/>
        <a:p>
          <a:endParaRPr kumimoji="1" lang="ja-JP" altLang="en-US"/>
        </a:p>
      </dgm:t>
    </dgm:pt>
  </dgm:ptLst>
  <dgm:cxnLst>
    <dgm:cxn modelId="{F2271D69-D593-4305-B284-AB3394C74FA2}" type="presOf" srcId="{16BBDF37-A3DD-4840-B4FA-5D7E9F2ABF60}" destId="{959AA944-F493-4992-9247-B6BD69AA1BB8}" srcOrd="1" destOrd="0" presId="urn:microsoft.com/office/officeart/2005/8/layout/process2"/>
    <dgm:cxn modelId="{4A8F57DB-79CF-4907-B224-1C1F00F7DB6B}" type="presOf" srcId="{AAC396F0-6EE0-4AA9-AB36-04013129D80F}" destId="{E505F28B-1AE3-4895-907F-9B6EA3C76CD2}" srcOrd="1" destOrd="0" presId="urn:microsoft.com/office/officeart/2005/8/layout/process2"/>
    <dgm:cxn modelId="{0B59E04B-5425-47E1-9D9F-55CB095515E6}" srcId="{36311D01-ADDD-46FE-9218-E1A1DB9A0C44}" destId="{DD8360BC-8605-4C7F-A125-843C72C9140E}" srcOrd="2" destOrd="0" parTransId="{1308CD18-4C62-405A-86C8-11F27CEA6CB0}" sibTransId="{AAC396F0-6EE0-4AA9-AB36-04013129D80F}"/>
    <dgm:cxn modelId="{078E2911-4FF3-4DD4-80DC-E3E6B545F723}" type="presOf" srcId="{CFB4F5C6-4E26-4603-BB7F-E9741FAE6CBB}" destId="{0EE572C1-D0DE-4BE3-A405-D94ECBE9ABAE}" srcOrd="0" destOrd="0" presId="urn:microsoft.com/office/officeart/2005/8/layout/process2"/>
    <dgm:cxn modelId="{5DE295E4-BB93-406F-83EA-97E17B7D4FA6}" type="presOf" srcId="{3959B76B-9B4B-4E86-ACF5-937D15A48E58}" destId="{4BA05FE2-FD8B-4848-9A9C-4F77669E8BCE}" srcOrd="0" destOrd="0" presId="urn:microsoft.com/office/officeart/2005/8/layout/process2"/>
    <dgm:cxn modelId="{91EA70D7-F0C9-4DBF-B7C7-C94ACE7FC429}" srcId="{36311D01-ADDD-46FE-9218-E1A1DB9A0C44}" destId="{18DBFE3C-08EC-4AAB-9170-C33B528B6C4D}" srcOrd="3" destOrd="0" parTransId="{5C819626-5F1D-4BD5-9D1D-8BF10C793D71}" sibTransId="{CFB4F5C6-4E26-4603-BB7F-E9741FAE6CBB}"/>
    <dgm:cxn modelId="{69C208B5-B08C-463F-B260-E5C503C6970E}" type="presOf" srcId="{87FFB479-096A-41D2-A7C5-305F3E12F728}" destId="{1674EF13-4806-4F13-A428-C72512EE9093}" srcOrd="1" destOrd="0" presId="urn:microsoft.com/office/officeart/2005/8/layout/process2"/>
    <dgm:cxn modelId="{80F92168-07FA-4673-8552-A43980DA18E0}" type="presOf" srcId="{CFB4F5C6-4E26-4603-BB7F-E9741FAE6CBB}" destId="{F091BD07-9512-4008-BE52-C275E1C4B24A}" srcOrd="1" destOrd="0" presId="urn:microsoft.com/office/officeart/2005/8/layout/process2"/>
    <dgm:cxn modelId="{FC9E29A2-08B7-41D0-837A-51829D233804}" type="presOf" srcId="{36311D01-ADDD-46FE-9218-E1A1DB9A0C44}" destId="{478C0D5D-73E5-414C-805A-ED79A9622771}" srcOrd="0" destOrd="0" presId="urn:microsoft.com/office/officeart/2005/8/layout/process2"/>
    <dgm:cxn modelId="{EC95E52B-0689-4DAB-8ED5-1B883AB07AA5}" type="presOf" srcId="{18DBFE3C-08EC-4AAB-9170-C33B528B6C4D}" destId="{9191723F-6FB8-4C9E-BF10-5B51B05626CC}" srcOrd="0" destOrd="0" presId="urn:microsoft.com/office/officeart/2005/8/layout/process2"/>
    <dgm:cxn modelId="{8D9C5007-9A1A-47D7-80C2-50DB6D8552CB}" srcId="{36311D01-ADDD-46FE-9218-E1A1DB9A0C44}" destId="{76956BEC-2C30-41A6-AC0A-8E67484CD29C}" srcOrd="0" destOrd="0" parTransId="{22D3D112-E4D2-40FB-A2A8-3CDBE919F31B}" sibTransId="{16BBDF37-A3DD-4840-B4FA-5D7E9F2ABF60}"/>
    <dgm:cxn modelId="{87D34917-87BC-428A-BCDF-AE2BAAC96529}" type="presOf" srcId="{87FFB479-096A-41D2-A7C5-305F3E12F728}" destId="{9F11DF07-9086-4B5F-B24C-F6B86BFEB00B}" srcOrd="0" destOrd="0" presId="urn:microsoft.com/office/officeart/2005/8/layout/process2"/>
    <dgm:cxn modelId="{32C77783-4E93-4917-8074-5CB3142D85F0}" type="presOf" srcId="{AAC396F0-6EE0-4AA9-AB36-04013129D80F}" destId="{D4AD34BD-5C04-44D8-972B-6DE497E5EB1E}" srcOrd="0" destOrd="0" presId="urn:microsoft.com/office/officeart/2005/8/layout/process2"/>
    <dgm:cxn modelId="{565574E7-416D-4871-B217-ECC96438AEA6}" type="presOf" srcId="{16BBDF37-A3DD-4840-B4FA-5D7E9F2ABF60}" destId="{22FB351D-9AE8-4F39-820C-0BCEE0B756C3}" srcOrd="0" destOrd="0" presId="urn:microsoft.com/office/officeart/2005/8/layout/process2"/>
    <dgm:cxn modelId="{4FB61EB0-1877-4932-84A7-364AA30B81F0}" type="presOf" srcId="{76956BEC-2C30-41A6-AC0A-8E67484CD29C}" destId="{8E90FAAC-607A-4141-A897-66877D2BF121}" srcOrd="0" destOrd="0" presId="urn:microsoft.com/office/officeart/2005/8/layout/process2"/>
    <dgm:cxn modelId="{0305428A-3A7C-48D2-8D8A-E9A04DB90757}" srcId="{36311D01-ADDD-46FE-9218-E1A1DB9A0C44}" destId="{3959B76B-9B4B-4E86-ACF5-937D15A48E58}" srcOrd="1" destOrd="0" parTransId="{FEA0E77F-D42D-43D3-B00F-78B4707FFE70}" sibTransId="{87FFB479-096A-41D2-A7C5-305F3E12F728}"/>
    <dgm:cxn modelId="{7026F0D3-5226-4639-B827-9CC2F135B3F2}" type="presOf" srcId="{CDA54549-1BD5-402F-82A3-CD66C6F3BCF8}" destId="{1FA22A39-3D30-4E39-93CE-097AC9BD941B}" srcOrd="0" destOrd="0" presId="urn:microsoft.com/office/officeart/2005/8/layout/process2"/>
    <dgm:cxn modelId="{FBFA3A08-7939-437B-BC30-6174191D36C0}" type="presOf" srcId="{DD8360BC-8605-4C7F-A125-843C72C9140E}" destId="{E59FECA6-2C11-4499-8BCD-49BB47B82936}" srcOrd="0" destOrd="0" presId="urn:microsoft.com/office/officeart/2005/8/layout/process2"/>
    <dgm:cxn modelId="{5DC9575D-5676-4959-AE28-F61633561B2B}" srcId="{36311D01-ADDD-46FE-9218-E1A1DB9A0C44}" destId="{CDA54549-1BD5-402F-82A3-CD66C6F3BCF8}" srcOrd="4" destOrd="0" parTransId="{0C0944C4-C1CD-4432-A755-EAC6BB9D5994}" sibTransId="{E84544EE-93A5-4E80-861A-47808ED9C241}"/>
    <dgm:cxn modelId="{DB48DB02-13CB-4300-855A-EA2EED4AE2F6}" type="presParOf" srcId="{478C0D5D-73E5-414C-805A-ED79A9622771}" destId="{8E90FAAC-607A-4141-A897-66877D2BF121}" srcOrd="0" destOrd="0" presId="urn:microsoft.com/office/officeart/2005/8/layout/process2"/>
    <dgm:cxn modelId="{0D280D98-F21A-4992-8A63-3BE9F4FA0A08}" type="presParOf" srcId="{478C0D5D-73E5-414C-805A-ED79A9622771}" destId="{22FB351D-9AE8-4F39-820C-0BCEE0B756C3}" srcOrd="1" destOrd="0" presId="urn:microsoft.com/office/officeart/2005/8/layout/process2"/>
    <dgm:cxn modelId="{688A1470-D968-432F-8860-DC46CBF439E3}" type="presParOf" srcId="{22FB351D-9AE8-4F39-820C-0BCEE0B756C3}" destId="{959AA944-F493-4992-9247-B6BD69AA1BB8}" srcOrd="0" destOrd="0" presId="urn:microsoft.com/office/officeart/2005/8/layout/process2"/>
    <dgm:cxn modelId="{A3A0A704-8D0F-4248-86DD-D76630494D15}" type="presParOf" srcId="{478C0D5D-73E5-414C-805A-ED79A9622771}" destId="{4BA05FE2-FD8B-4848-9A9C-4F77669E8BCE}" srcOrd="2" destOrd="0" presId="urn:microsoft.com/office/officeart/2005/8/layout/process2"/>
    <dgm:cxn modelId="{9936EAF8-3A4A-45F6-A726-11B81A21BD90}" type="presParOf" srcId="{478C0D5D-73E5-414C-805A-ED79A9622771}" destId="{9F11DF07-9086-4B5F-B24C-F6B86BFEB00B}" srcOrd="3" destOrd="0" presId="urn:microsoft.com/office/officeart/2005/8/layout/process2"/>
    <dgm:cxn modelId="{9B817292-0218-4A1E-B0AC-26123744807E}" type="presParOf" srcId="{9F11DF07-9086-4B5F-B24C-F6B86BFEB00B}" destId="{1674EF13-4806-4F13-A428-C72512EE9093}" srcOrd="0" destOrd="0" presId="urn:microsoft.com/office/officeart/2005/8/layout/process2"/>
    <dgm:cxn modelId="{40C13F85-A7F2-4AF7-8E0F-5F25A51F42F1}" type="presParOf" srcId="{478C0D5D-73E5-414C-805A-ED79A9622771}" destId="{E59FECA6-2C11-4499-8BCD-49BB47B82936}" srcOrd="4" destOrd="0" presId="urn:microsoft.com/office/officeart/2005/8/layout/process2"/>
    <dgm:cxn modelId="{A21F3115-CA99-4633-9787-3DD516D4DEBB}" type="presParOf" srcId="{478C0D5D-73E5-414C-805A-ED79A9622771}" destId="{D4AD34BD-5C04-44D8-972B-6DE497E5EB1E}" srcOrd="5" destOrd="0" presId="urn:microsoft.com/office/officeart/2005/8/layout/process2"/>
    <dgm:cxn modelId="{8185D562-798D-4981-AEAE-50B528F1D926}" type="presParOf" srcId="{D4AD34BD-5C04-44D8-972B-6DE497E5EB1E}" destId="{E505F28B-1AE3-4895-907F-9B6EA3C76CD2}" srcOrd="0" destOrd="0" presId="urn:microsoft.com/office/officeart/2005/8/layout/process2"/>
    <dgm:cxn modelId="{0D4A6184-DEC5-4E01-B335-15D4CE820CFE}" type="presParOf" srcId="{478C0D5D-73E5-414C-805A-ED79A9622771}" destId="{9191723F-6FB8-4C9E-BF10-5B51B05626CC}" srcOrd="6" destOrd="0" presId="urn:microsoft.com/office/officeart/2005/8/layout/process2"/>
    <dgm:cxn modelId="{9B11B32A-803F-4DAA-86B5-FC3026D36E62}" type="presParOf" srcId="{478C0D5D-73E5-414C-805A-ED79A9622771}" destId="{0EE572C1-D0DE-4BE3-A405-D94ECBE9ABAE}" srcOrd="7" destOrd="0" presId="urn:microsoft.com/office/officeart/2005/8/layout/process2"/>
    <dgm:cxn modelId="{7B3F2659-4E50-4FF7-9A1A-05AE522A1AE0}" type="presParOf" srcId="{0EE572C1-D0DE-4BE3-A405-D94ECBE9ABAE}" destId="{F091BD07-9512-4008-BE52-C275E1C4B24A}" srcOrd="0" destOrd="0" presId="urn:microsoft.com/office/officeart/2005/8/layout/process2"/>
    <dgm:cxn modelId="{DF3C0F18-6C5D-44E8-8C15-4CCE9D743AFD}" type="presParOf" srcId="{478C0D5D-73E5-414C-805A-ED79A9622771}" destId="{1FA22A39-3D30-4E39-93CE-097AC9BD941B}" srcOrd="8"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E79C97-CBF3-4001-BEB2-B493F2237EA9}" type="doc">
      <dgm:prSet loTypeId="urn:microsoft.com/office/officeart/2005/8/layout/cycle2" loCatId="cycle" qsTypeId="urn:microsoft.com/office/officeart/2005/8/quickstyle/simple2" qsCatId="simple" csTypeId="urn:microsoft.com/office/officeart/2005/8/colors/accent4_2" csCatId="accent4" phldr="1"/>
      <dgm:spPr/>
      <dgm:t>
        <a:bodyPr/>
        <a:lstStyle/>
        <a:p>
          <a:endParaRPr kumimoji="1" lang="ja-JP" altLang="en-US"/>
        </a:p>
      </dgm:t>
    </dgm:pt>
    <dgm:pt modelId="{EE069CA7-E217-40F4-BD29-6BE9C7EEDB75}">
      <dgm:prSet phldrT="[テキスト]" custT="1"/>
      <dgm:spPr/>
      <dgm:t>
        <a:bodyPr/>
        <a:lstStyle/>
        <a:p>
          <a:r>
            <a:rPr kumimoji="1" lang="ja-JP" altLang="en-US" sz="3200" dirty="0" smtClean="0"/>
            <a:t>要求分析</a:t>
          </a:r>
          <a:endParaRPr kumimoji="1" lang="ja-JP" altLang="en-US" sz="3200" dirty="0"/>
        </a:p>
      </dgm:t>
    </dgm:pt>
    <dgm:pt modelId="{224ED010-9384-4B3D-A079-20EEC4AA6BB8}" type="parTrans" cxnId="{F86DF083-9EA6-4959-9843-04BE39D4840A}">
      <dgm:prSet/>
      <dgm:spPr/>
      <dgm:t>
        <a:bodyPr/>
        <a:lstStyle/>
        <a:p>
          <a:endParaRPr kumimoji="1" lang="ja-JP" altLang="en-US"/>
        </a:p>
      </dgm:t>
    </dgm:pt>
    <dgm:pt modelId="{DE2E97F2-A2F1-409C-B7F2-71EEA3096A56}" type="sibTrans" cxnId="{F86DF083-9EA6-4959-9843-04BE39D4840A}">
      <dgm:prSet/>
      <dgm:spPr/>
      <dgm:t>
        <a:bodyPr/>
        <a:lstStyle/>
        <a:p>
          <a:endParaRPr kumimoji="1" lang="ja-JP" altLang="en-US"/>
        </a:p>
      </dgm:t>
    </dgm:pt>
    <dgm:pt modelId="{360DC766-D360-4894-84AA-91B0A3A2652A}">
      <dgm:prSet phldrT="[テキスト]" custT="1"/>
      <dgm:spPr/>
      <dgm:t>
        <a:bodyPr/>
        <a:lstStyle/>
        <a:p>
          <a:r>
            <a:rPr kumimoji="1" lang="ja-JP" altLang="en-US" sz="3200" dirty="0" smtClean="0"/>
            <a:t>設計</a:t>
          </a:r>
          <a:endParaRPr kumimoji="1" lang="ja-JP" altLang="en-US" sz="3200" dirty="0"/>
        </a:p>
      </dgm:t>
    </dgm:pt>
    <dgm:pt modelId="{5325B28C-1782-49AE-B310-E0F61BE09517}" type="parTrans" cxnId="{D09B48ED-25BE-4212-84E0-514178871C08}">
      <dgm:prSet/>
      <dgm:spPr/>
      <dgm:t>
        <a:bodyPr/>
        <a:lstStyle/>
        <a:p>
          <a:endParaRPr kumimoji="1" lang="ja-JP" altLang="en-US"/>
        </a:p>
      </dgm:t>
    </dgm:pt>
    <dgm:pt modelId="{20DE780E-1CEE-44FD-BFCE-0144CF16EF30}" type="sibTrans" cxnId="{D09B48ED-25BE-4212-84E0-514178871C08}">
      <dgm:prSet/>
      <dgm:spPr/>
      <dgm:t>
        <a:bodyPr/>
        <a:lstStyle/>
        <a:p>
          <a:endParaRPr kumimoji="1" lang="ja-JP" altLang="en-US"/>
        </a:p>
      </dgm:t>
    </dgm:pt>
    <dgm:pt modelId="{B9D1FF86-E953-4123-9E39-942239A93A12}">
      <dgm:prSet phldrT="[テキスト]" custT="1"/>
      <dgm:spPr/>
      <dgm:t>
        <a:bodyPr/>
        <a:lstStyle/>
        <a:p>
          <a:r>
            <a:rPr kumimoji="1" lang="ja-JP" altLang="en-US" sz="3200" dirty="0" smtClean="0"/>
            <a:t>実装</a:t>
          </a:r>
          <a:endParaRPr kumimoji="1" lang="ja-JP" altLang="en-US" sz="3200" dirty="0"/>
        </a:p>
      </dgm:t>
    </dgm:pt>
    <dgm:pt modelId="{6B7BA96C-B4F1-435A-833A-873DB91CE586}" type="parTrans" cxnId="{040DD5DF-6BF1-4021-9C5B-F104EAB39D70}">
      <dgm:prSet/>
      <dgm:spPr/>
      <dgm:t>
        <a:bodyPr/>
        <a:lstStyle/>
        <a:p>
          <a:endParaRPr kumimoji="1" lang="ja-JP" altLang="en-US"/>
        </a:p>
      </dgm:t>
    </dgm:pt>
    <dgm:pt modelId="{A31ECA47-0D51-4E81-8858-7EACB0F2ECEA}" type="sibTrans" cxnId="{040DD5DF-6BF1-4021-9C5B-F104EAB39D70}">
      <dgm:prSet/>
      <dgm:spPr/>
      <dgm:t>
        <a:bodyPr/>
        <a:lstStyle/>
        <a:p>
          <a:endParaRPr kumimoji="1" lang="ja-JP" altLang="en-US"/>
        </a:p>
      </dgm:t>
    </dgm:pt>
    <dgm:pt modelId="{6164B2CB-2A59-434C-AB37-D31439C2824A}">
      <dgm:prSet phldrT="[テキスト]" custT="1"/>
      <dgm:spPr/>
      <dgm:t>
        <a:bodyPr/>
        <a:lstStyle/>
        <a:p>
          <a:r>
            <a:rPr kumimoji="1" lang="ja-JP" altLang="en-US" sz="3200" dirty="0" smtClean="0"/>
            <a:t>テスト</a:t>
          </a:r>
          <a:endParaRPr kumimoji="1" lang="ja-JP" altLang="en-US" sz="3200" dirty="0"/>
        </a:p>
      </dgm:t>
    </dgm:pt>
    <dgm:pt modelId="{DA3FADA7-040B-45A1-9099-42C3CC754EC6}" type="parTrans" cxnId="{3B3DA2AD-F4EB-4F8B-B36E-6F07285C8663}">
      <dgm:prSet/>
      <dgm:spPr/>
      <dgm:t>
        <a:bodyPr/>
        <a:lstStyle/>
        <a:p>
          <a:endParaRPr kumimoji="1" lang="ja-JP" altLang="en-US"/>
        </a:p>
      </dgm:t>
    </dgm:pt>
    <dgm:pt modelId="{AB582168-C6DA-4636-B5AD-424BC3D6BF87}" type="sibTrans" cxnId="{3B3DA2AD-F4EB-4F8B-B36E-6F07285C8663}">
      <dgm:prSet/>
      <dgm:spPr/>
      <dgm:t>
        <a:bodyPr/>
        <a:lstStyle/>
        <a:p>
          <a:endParaRPr kumimoji="1" lang="ja-JP" altLang="en-US"/>
        </a:p>
      </dgm:t>
    </dgm:pt>
    <dgm:pt modelId="{3F338C9F-C1ED-4179-855B-7634EEC5CA26}" type="pres">
      <dgm:prSet presAssocID="{03E79C97-CBF3-4001-BEB2-B493F2237EA9}" presName="cycle" presStyleCnt="0">
        <dgm:presLayoutVars>
          <dgm:dir/>
          <dgm:resizeHandles val="exact"/>
        </dgm:presLayoutVars>
      </dgm:prSet>
      <dgm:spPr/>
      <dgm:t>
        <a:bodyPr/>
        <a:lstStyle/>
        <a:p>
          <a:endParaRPr kumimoji="1" lang="ja-JP" altLang="en-US"/>
        </a:p>
      </dgm:t>
    </dgm:pt>
    <dgm:pt modelId="{D5679F0C-F6F2-4D8D-993F-9E09AD2DAFAE}" type="pres">
      <dgm:prSet presAssocID="{EE069CA7-E217-40F4-BD29-6BE9C7EEDB75}" presName="node" presStyleLbl="node1" presStyleIdx="0" presStyleCnt="4">
        <dgm:presLayoutVars>
          <dgm:bulletEnabled val="1"/>
        </dgm:presLayoutVars>
      </dgm:prSet>
      <dgm:spPr/>
      <dgm:t>
        <a:bodyPr/>
        <a:lstStyle/>
        <a:p>
          <a:endParaRPr kumimoji="1" lang="ja-JP" altLang="en-US"/>
        </a:p>
      </dgm:t>
    </dgm:pt>
    <dgm:pt modelId="{920832CF-F5D8-4270-87DD-1780CFB7D5E3}" type="pres">
      <dgm:prSet presAssocID="{DE2E97F2-A2F1-409C-B7F2-71EEA3096A56}" presName="sibTrans" presStyleLbl="sibTrans2D1" presStyleIdx="0" presStyleCnt="4"/>
      <dgm:spPr/>
      <dgm:t>
        <a:bodyPr/>
        <a:lstStyle/>
        <a:p>
          <a:endParaRPr kumimoji="1" lang="ja-JP" altLang="en-US"/>
        </a:p>
      </dgm:t>
    </dgm:pt>
    <dgm:pt modelId="{8F1A7E30-B6B5-4B33-9041-6534D5A5C60E}" type="pres">
      <dgm:prSet presAssocID="{DE2E97F2-A2F1-409C-B7F2-71EEA3096A56}" presName="connectorText" presStyleLbl="sibTrans2D1" presStyleIdx="0" presStyleCnt="4"/>
      <dgm:spPr/>
      <dgm:t>
        <a:bodyPr/>
        <a:lstStyle/>
        <a:p>
          <a:endParaRPr kumimoji="1" lang="ja-JP" altLang="en-US"/>
        </a:p>
      </dgm:t>
    </dgm:pt>
    <dgm:pt modelId="{AEF8DE65-C8A1-4DD8-AD40-960332C8F640}" type="pres">
      <dgm:prSet presAssocID="{360DC766-D360-4894-84AA-91B0A3A2652A}" presName="node" presStyleLbl="node1" presStyleIdx="1" presStyleCnt="4">
        <dgm:presLayoutVars>
          <dgm:bulletEnabled val="1"/>
        </dgm:presLayoutVars>
      </dgm:prSet>
      <dgm:spPr/>
      <dgm:t>
        <a:bodyPr/>
        <a:lstStyle/>
        <a:p>
          <a:endParaRPr kumimoji="1" lang="ja-JP" altLang="en-US"/>
        </a:p>
      </dgm:t>
    </dgm:pt>
    <dgm:pt modelId="{F237ED50-2973-49F0-85E2-72A83A0D71F5}" type="pres">
      <dgm:prSet presAssocID="{20DE780E-1CEE-44FD-BFCE-0144CF16EF30}" presName="sibTrans" presStyleLbl="sibTrans2D1" presStyleIdx="1" presStyleCnt="4"/>
      <dgm:spPr/>
      <dgm:t>
        <a:bodyPr/>
        <a:lstStyle/>
        <a:p>
          <a:endParaRPr kumimoji="1" lang="ja-JP" altLang="en-US"/>
        </a:p>
      </dgm:t>
    </dgm:pt>
    <dgm:pt modelId="{D3671A9F-6FC6-49BE-81DF-CDACC0F28DD9}" type="pres">
      <dgm:prSet presAssocID="{20DE780E-1CEE-44FD-BFCE-0144CF16EF30}" presName="connectorText" presStyleLbl="sibTrans2D1" presStyleIdx="1" presStyleCnt="4"/>
      <dgm:spPr/>
      <dgm:t>
        <a:bodyPr/>
        <a:lstStyle/>
        <a:p>
          <a:endParaRPr kumimoji="1" lang="ja-JP" altLang="en-US"/>
        </a:p>
      </dgm:t>
    </dgm:pt>
    <dgm:pt modelId="{C0AAF0B8-DE22-4EBB-B900-1A78AE317425}" type="pres">
      <dgm:prSet presAssocID="{B9D1FF86-E953-4123-9E39-942239A93A12}" presName="node" presStyleLbl="node1" presStyleIdx="2" presStyleCnt="4">
        <dgm:presLayoutVars>
          <dgm:bulletEnabled val="1"/>
        </dgm:presLayoutVars>
      </dgm:prSet>
      <dgm:spPr/>
      <dgm:t>
        <a:bodyPr/>
        <a:lstStyle/>
        <a:p>
          <a:endParaRPr kumimoji="1" lang="ja-JP" altLang="en-US"/>
        </a:p>
      </dgm:t>
    </dgm:pt>
    <dgm:pt modelId="{555DE147-95E6-41BE-A462-E25381C3B411}" type="pres">
      <dgm:prSet presAssocID="{A31ECA47-0D51-4E81-8858-7EACB0F2ECEA}" presName="sibTrans" presStyleLbl="sibTrans2D1" presStyleIdx="2" presStyleCnt="4"/>
      <dgm:spPr/>
      <dgm:t>
        <a:bodyPr/>
        <a:lstStyle/>
        <a:p>
          <a:endParaRPr kumimoji="1" lang="ja-JP" altLang="en-US"/>
        </a:p>
      </dgm:t>
    </dgm:pt>
    <dgm:pt modelId="{D14995EC-7EF3-48D3-8C5C-8203309F507B}" type="pres">
      <dgm:prSet presAssocID="{A31ECA47-0D51-4E81-8858-7EACB0F2ECEA}" presName="connectorText" presStyleLbl="sibTrans2D1" presStyleIdx="2" presStyleCnt="4"/>
      <dgm:spPr/>
      <dgm:t>
        <a:bodyPr/>
        <a:lstStyle/>
        <a:p>
          <a:endParaRPr kumimoji="1" lang="ja-JP" altLang="en-US"/>
        </a:p>
      </dgm:t>
    </dgm:pt>
    <dgm:pt modelId="{A26D497E-408C-420B-8636-30C21D80DB1D}" type="pres">
      <dgm:prSet presAssocID="{6164B2CB-2A59-434C-AB37-D31439C2824A}" presName="node" presStyleLbl="node1" presStyleIdx="3" presStyleCnt="4">
        <dgm:presLayoutVars>
          <dgm:bulletEnabled val="1"/>
        </dgm:presLayoutVars>
      </dgm:prSet>
      <dgm:spPr/>
      <dgm:t>
        <a:bodyPr/>
        <a:lstStyle/>
        <a:p>
          <a:endParaRPr kumimoji="1" lang="ja-JP" altLang="en-US"/>
        </a:p>
      </dgm:t>
    </dgm:pt>
    <dgm:pt modelId="{9F8EE2E6-E9A2-40DA-8208-06DDBBC3ADA3}" type="pres">
      <dgm:prSet presAssocID="{AB582168-C6DA-4636-B5AD-424BC3D6BF87}" presName="sibTrans" presStyleLbl="sibTrans2D1" presStyleIdx="3" presStyleCnt="4"/>
      <dgm:spPr/>
      <dgm:t>
        <a:bodyPr/>
        <a:lstStyle/>
        <a:p>
          <a:endParaRPr kumimoji="1" lang="ja-JP" altLang="en-US"/>
        </a:p>
      </dgm:t>
    </dgm:pt>
    <dgm:pt modelId="{3354DBE1-FECA-46A8-BA5C-0CC1AE215885}" type="pres">
      <dgm:prSet presAssocID="{AB582168-C6DA-4636-B5AD-424BC3D6BF87}" presName="connectorText" presStyleLbl="sibTrans2D1" presStyleIdx="3" presStyleCnt="4"/>
      <dgm:spPr/>
      <dgm:t>
        <a:bodyPr/>
        <a:lstStyle/>
        <a:p>
          <a:endParaRPr kumimoji="1" lang="ja-JP" altLang="en-US"/>
        </a:p>
      </dgm:t>
    </dgm:pt>
  </dgm:ptLst>
  <dgm:cxnLst>
    <dgm:cxn modelId="{190B755B-1FA1-4933-BA3F-A609136B3C76}" type="presOf" srcId="{360DC766-D360-4894-84AA-91B0A3A2652A}" destId="{AEF8DE65-C8A1-4DD8-AD40-960332C8F640}" srcOrd="0" destOrd="0" presId="urn:microsoft.com/office/officeart/2005/8/layout/cycle2"/>
    <dgm:cxn modelId="{F212AAE5-89F7-48B1-B71D-B83DF1A736C3}" type="presOf" srcId="{20DE780E-1CEE-44FD-BFCE-0144CF16EF30}" destId="{D3671A9F-6FC6-49BE-81DF-CDACC0F28DD9}" srcOrd="1" destOrd="0" presId="urn:microsoft.com/office/officeart/2005/8/layout/cycle2"/>
    <dgm:cxn modelId="{07498E8B-8097-424C-9219-41F1D999E900}" type="presOf" srcId="{B9D1FF86-E953-4123-9E39-942239A93A12}" destId="{C0AAF0B8-DE22-4EBB-B900-1A78AE317425}" srcOrd="0" destOrd="0" presId="urn:microsoft.com/office/officeart/2005/8/layout/cycle2"/>
    <dgm:cxn modelId="{6B408436-171E-4BB9-B527-A147AF950FD0}" type="presOf" srcId="{03E79C97-CBF3-4001-BEB2-B493F2237EA9}" destId="{3F338C9F-C1ED-4179-855B-7634EEC5CA26}" srcOrd="0" destOrd="0" presId="urn:microsoft.com/office/officeart/2005/8/layout/cycle2"/>
    <dgm:cxn modelId="{CF5C09C3-505D-4ACD-929B-B371AA5D00A6}" type="presOf" srcId="{20DE780E-1CEE-44FD-BFCE-0144CF16EF30}" destId="{F237ED50-2973-49F0-85E2-72A83A0D71F5}" srcOrd="0" destOrd="0" presId="urn:microsoft.com/office/officeart/2005/8/layout/cycle2"/>
    <dgm:cxn modelId="{3B3DA2AD-F4EB-4F8B-B36E-6F07285C8663}" srcId="{03E79C97-CBF3-4001-BEB2-B493F2237EA9}" destId="{6164B2CB-2A59-434C-AB37-D31439C2824A}" srcOrd="3" destOrd="0" parTransId="{DA3FADA7-040B-45A1-9099-42C3CC754EC6}" sibTransId="{AB582168-C6DA-4636-B5AD-424BC3D6BF87}"/>
    <dgm:cxn modelId="{F50A911A-7992-4DC2-9781-D38A51A99679}" type="presOf" srcId="{DE2E97F2-A2F1-409C-B7F2-71EEA3096A56}" destId="{8F1A7E30-B6B5-4B33-9041-6534D5A5C60E}" srcOrd="1" destOrd="0" presId="urn:microsoft.com/office/officeart/2005/8/layout/cycle2"/>
    <dgm:cxn modelId="{8F4E4BB4-3DC9-48CA-9D87-ECFD967506B5}" type="presOf" srcId="{A31ECA47-0D51-4E81-8858-7EACB0F2ECEA}" destId="{555DE147-95E6-41BE-A462-E25381C3B411}" srcOrd="0" destOrd="0" presId="urn:microsoft.com/office/officeart/2005/8/layout/cycle2"/>
    <dgm:cxn modelId="{02B9D6ED-301C-4D78-9E84-82C8F433A6C5}" type="presOf" srcId="{AB582168-C6DA-4636-B5AD-424BC3D6BF87}" destId="{9F8EE2E6-E9A2-40DA-8208-06DDBBC3ADA3}" srcOrd="0" destOrd="0" presId="urn:microsoft.com/office/officeart/2005/8/layout/cycle2"/>
    <dgm:cxn modelId="{BEAA333D-82A9-4513-8CEF-2D5531EC1DF7}" type="presOf" srcId="{EE069CA7-E217-40F4-BD29-6BE9C7EEDB75}" destId="{D5679F0C-F6F2-4D8D-993F-9E09AD2DAFAE}" srcOrd="0" destOrd="0" presId="urn:microsoft.com/office/officeart/2005/8/layout/cycle2"/>
    <dgm:cxn modelId="{72A7084A-2099-4A84-8F2F-019D15E97129}" type="presOf" srcId="{A31ECA47-0D51-4E81-8858-7EACB0F2ECEA}" destId="{D14995EC-7EF3-48D3-8C5C-8203309F507B}" srcOrd="1" destOrd="0" presId="urn:microsoft.com/office/officeart/2005/8/layout/cycle2"/>
    <dgm:cxn modelId="{CAB114F7-80D5-488B-848B-68845146A823}" type="presOf" srcId="{AB582168-C6DA-4636-B5AD-424BC3D6BF87}" destId="{3354DBE1-FECA-46A8-BA5C-0CC1AE215885}" srcOrd="1" destOrd="0" presId="urn:microsoft.com/office/officeart/2005/8/layout/cycle2"/>
    <dgm:cxn modelId="{767C1052-C267-45C1-8FA1-BB595EFF28DA}" type="presOf" srcId="{DE2E97F2-A2F1-409C-B7F2-71EEA3096A56}" destId="{920832CF-F5D8-4270-87DD-1780CFB7D5E3}" srcOrd="0" destOrd="0" presId="urn:microsoft.com/office/officeart/2005/8/layout/cycle2"/>
    <dgm:cxn modelId="{040DD5DF-6BF1-4021-9C5B-F104EAB39D70}" srcId="{03E79C97-CBF3-4001-BEB2-B493F2237EA9}" destId="{B9D1FF86-E953-4123-9E39-942239A93A12}" srcOrd="2" destOrd="0" parTransId="{6B7BA96C-B4F1-435A-833A-873DB91CE586}" sibTransId="{A31ECA47-0D51-4E81-8858-7EACB0F2ECEA}"/>
    <dgm:cxn modelId="{7D2FA694-7B69-4EC4-8564-D81935D99F61}" type="presOf" srcId="{6164B2CB-2A59-434C-AB37-D31439C2824A}" destId="{A26D497E-408C-420B-8636-30C21D80DB1D}" srcOrd="0" destOrd="0" presId="urn:microsoft.com/office/officeart/2005/8/layout/cycle2"/>
    <dgm:cxn modelId="{F86DF083-9EA6-4959-9843-04BE39D4840A}" srcId="{03E79C97-CBF3-4001-BEB2-B493F2237EA9}" destId="{EE069CA7-E217-40F4-BD29-6BE9C7EEDB75}" srcOrd="0" destOrd="0" parTransId="{224ED010-9384-4B3D-A079-20EEC4AA6BB8}" sibTransId="{DE2E97F2-A2F1-409C-B7F2-71EEA3096A56}"/>
    <dgm:cxn modelId="{D09B48ED-25BE-4212-84E0-514178871C08}" srcId="{03E79C97-CBF3-4001-BEB2-B493F2237EA9}" destId="{360DC766-D360-4894-84AA-91B0A3A2652A}" srcOrd="1" destOrd="0" parTransId="{5325B28C-1782-49AE-B310-E0F61BE09517}" sibTransId="{20DE780E-1CEE-44FD-BFCE-0144CF16EF30}"/>
    <dgm:cxn modelId="{B3B28DA9-F2CD-4B6B-8031-526AA79E23F6}" type="presParOf" srcId="{3F338C9F-C1ED-4179-855B-7634EEC5CA26}" destId="{D5679F0C-F6F2-4D8D-993F-9E09AD2DAFAE}" srcOrd="0" destOrd="0" presId="urn:microsoft.com/office/officeart/2005/8/layout/cycle2"/>
    <dgm:cxn modelId="{B1078EB4-422C-4810-8D1C-C350D9C06537}" type="presParOf" srcId="{3F338C9F-C1ED-4179-855B-7634EEC5CA26}" destId="{920832CF-F5D8-4270-87DD-1780CFB7D5E3}" srcOrd="1" destOrd="0" presId="urn:microsoft.com/office/officeart/2005/8/layout/cycle2"/>
    <dgm:cxn modelId="{E38D8799-5DBE-49CD-9E19-A290438DDE63}" type="presParOf" srcId="{920832CF-F5D8-4270-87DD-1780CFB7D5E3}" destId="{8F1A7E30-B6B5-4B33-9041-6534D5A5C60E}" srcOrd="0" destOrd="0" presId="urn:microsoft.com/office/officeart/2005/8/layout/cycle2"/>
    <dgm:cxn modelId="{3ED8F41C-046B-48AD-815E-98DF1DCF00C2}" type="presParOf" srcId="{3F338C9F-C1ED-4179-855B-7634EEC5CA26}" destId="{AEF8DE65-C8A1-4DD8-AD40-960332C8F640}" srcOrd="2" destOrd="0" presId="urn:microsoft.com/office/officeart/2005/8/layout/cycle2"/>
    <dgm:cxn modelId="{D5D148FF-A158-44D1-8465-581626002297}" type="presParOf" srcId="{3F338C9F-C1ED-4179-855B-7634EEC5CA26}" destId="{F237ED50-2973-49F0-85E2-72A83A0D71F5}" srcOrd="3" destOrd="0" presId="urn:microsoft.com/office/officeart/2005/8/layout/cycle2"/>
    <dgm:cxn modelId="{3DC47054-BA87-4370-B6D2-F470F4F8E6E4}" type="presParOf" srcId="{F237ED50-2973-49F0-85E2-72A83A0D71F5}" destId="{D3671A9F-6FC6-49BE-81DF-CDACC0F28DD9}" srcOrd="0" destOrd="0" presId="urn:microsoft.com/office/officeart/2005/8/layout/cycle2"/>
    <dgm:cxn modelId="{1441329D-B620-4C76-AF5B-8C4D62196ACA}" type="presParOf" srcId="{3F338C9F-C1ED-4179-855B-7634EEC5CA26}" destId="{C0AAF0B8-DE22-4EBB-B900-1A78AE317425}" srcOrd="4" destOrd="0" presId="urn:microsoft.com/office/officeart/2005/8/layout/cycle2"/>
    <dgm:cxn modelId="{B6C5C656-DB23-46D4-A947-AFE30AB2DE72}" type="presParOf" srcId="{3F338C9F-C1ED-4179-855B-7634EEC5CA26}" destId="{555DE147-95E6-41BE-A462-E25381C3B411}" srcOrd="5" destOrd="0" presId="urn:microsoft.com/office/officeart/2005/8/layout/cycle2"/>
    <dgm:cxn modelId="{9F35080A-D870-498C-81F4-AC202C9B98CF}" type="presParOf" srcId="{555DE147-95E6-41BE-A462-E25381C3B411}" destId="{D14995EC-7EF3-48D3-8C5C-8203309F507B}" srcOrd="0" destOrd="0" presId="urn:microsoft.com/office/officeart/2005/8/layout/cycle2"/>
    <dgm:cxn modelId="{E0E9DFEB-5F9A-4444-A0BB-C3B054511B4F}" type="presParOf" srcId="{3F338C9F-C1ED-4179-855B-7634EEC5CA26}" destId="{A26D497E-408C-420B-8636-30C21D80DB1D}" srcOrd="6" destOrd="0" presId="urn:microsoft.com/office/officeart/2005/8/layout/cycle2"/>
    <dgm:cxn modelId="{34DAB85C-13AD-4AE8-9AD5-3BE6B0D50638}" type="presParOf" srcId="{3F338C9F-C1ED-4179-855B-7634EEC5CA26}" destId="{9F8EE2E6-E9A2-40DA-8208-06DDBBC3ADA3}" srcOrd="7" destOrd="0" presId="urn:microsoft.com/office/officeart/2005/8/layout/cycle2"/>
    <dgm:cxn modelId="{582455C9-FEC2-40F7-A8B3-6433B1EF8C67}" type="presParOf" srcId="{9F8EE2E6-E9A2-40DA-8208-06DDBBC3ADA3}" destId="{3354DBE1-FECA-46A8-BA5C-0CC1AE215885}" srcOrd="0" destOrd="0" presId="urn:microsoft.com/office/officeart/2005/8/layout/cycle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E79C97-CBF3-4001-BEB2-B493F2237EA9}" type="doc">
      <dgm:prSet loTypeId="urn:microsoft.com/office/officeart/2005/8/layout/cycle2" loCatId="cycle" qsTypeId="urn:microsoft.com/office/officeart/2005/8/quickstyle/simple2" qsCatId="simple" csTypeId="urn:microsoft.com/office/officeart/2005/8/colors/accent4_2" csCatId="accent4" phldr="1"/>
      <dgm:spPr/>
      <dgm:t>
        <a:bodyPr/>
        <a:lstStyle/>
        <a:p>
          <a:endParaRPr kumimoji="1" lang="ja-JP" altLang="en-US"/>
        </a:p>
      </dgm:t>
    </dgm:pt>
    <dgm:pt modelId="{EE069CA7-E217-40F4-BD29-6BE9C7EEDB75}">
      <dgm:prSet phldrT="[テキスト]" custT="1"/>
      <dgm:spPr/>
      <dgm:t>
        <a:bodyPr/>
        <a:lstStyle/>
        <a:p>
          <a:r>
            <a:rPr kumimoji="1" lang="ja-JP" altLang="en-US" sz="1600" dirty="0" smtClean="0"/>
            <a:t>要求分析</a:t>
          </a:r>
          <a:endParaRPr kumimoji="1" lang="ja-JP" altLang="en-US" sz="1600" dirty="0"/>
        </a:p>
      </dgm:t>
    </dgm:pt>
    <dgm:pt modelId="{224ED010-9384-4B3D-A079-20EEC4AA6BB8}" type="parTrans" cxnId="{F86DF083-9EA6-4959-9843-04BE39D4840A}">
      <dgm:prSet/>
      <dgm:spPr/>
      <dgm:t>
        <a:bodyPr/>
        <a:lstStyle/>
        <a:p>
          <a:endParaRPr kumimoji="1" lang="ja-JP" altLang="en-US"/>
        </a:p>
      </dgm:t>
    </dgm:pt>
    <dgm:pt modelId="{DE2E97F2-A2F1-409C-B7F2-71EEA3096A56}" type="sibTrans" cxnId="{F86DF083-9EA6-4959-9843-04BE39D4840A}">
      <dgm:prSet/>
      <dgm:spPr/>
      <dgm:t>
        <a:bodyPr/>
        <a:lstStyle/>
        <a:p>
          <a:endParaRPr kumimoji="1" lang="ja-JP" altLang="en-US"/>
        </a:p>
      </dgm:t>
    </dgm:pt>
    <dgm:pt modelId="{360DC766-D360-4894-84AA-91B0A3A2652A}">
      <dgm:prSet phldrT="[テキスト]" custT="1"/>
      <dgm:spPr/>
      <dgm:t>
        <a:bodyPr/>
        <a:lstStyle/>
        <a:p>
          <a:r>
            <a:rPr kumimoji="1" lang="ja-JP" altLang="en-US" sz="1600" dirty="0" smtClean="0"/>
            <a:t>設計</a:t>
          </a:r>
          <a:endParaRPr kumimoji="1" lang="ja-JP" altLang="en-US" sz="1600" dirty="0"/>
        </a:p>
      </dgm:t>
    </dgm:pt>
    <dgm:pt modelId="{5325B28C-1782-49AE-B310-E0F61BE09517}" type="parTrans" cxnId="{D09B48ED-25BE-4212-84E0-514178871C08}">
      <dgm:prSet/>
      <dgm:spPr/>
      <dgm:t>
        <a:bodyPr/>
        <a:lstStyle/>
        <a:p>
          <a:endParaRPr kumimoji="1" lang="ja-JP" altLang="en-US"/>
        </a:p>
      </dgm:t>
    </dgm:pt>
    <dgm:pt modelId="{20DE780E-1CEE-44FD-BFCE-0144CF16EF30}" type="sibTrans" cxnId="{D09B48ED-25BE-4212-84E0-514178871C08}">
      <dgm:prSet/>
      <dgm:spPr/>
      <dgm:t>
        <a:bodyPr/>
        <a:lstStyle/>
        <a:p>
          <a:endParaRPr kumimoji="1" lang="ja-JP" altLang="en-US"/>
        </a:p>
      </dgm:t>
    </dgm:pt>
    <dgm:pt modelId="{B9D1FF86-E953-4123-9E39-942239A93A12}">
      <dgm:prSet phldrT="[テキスト]" custT="1"/>
      <dgm:spPr/>
      <dgm:t>
        <a:bodyPr/>
        <a:lstStyle/>
        <a:p>
          <a:r>
            <a:rPr kumimoji="1" lang="ja-JP" altLang="en-US" sz="1600" dirty="0" smtClean="0"/>
            <a:t>実装</a:t>
          </a:r>
          <a:endParaRPr kumimoji="1" lang="ja-JP" altLang="en-US" sz="1600" dirty="0"/>
        </a:p>
      </dgm:t>
    </dgm:pt>
    <dgm:pt modelId="{6B7BA96C-B4F1-435A-833A-873DB91CE586}" type="parTrans" cxnId="{040DD5DF-6BF1-4021-9C5B-F104EAB39D70}">
      <dgm:prSet/>
      <dgm:spPr/>
      <dgm:t>
        <a:bodyPr/>
        <a:lstStyle/>
        <a:p>
          <a:endParaRPr kumimoji="1" lang="ja-JP" altLang="en-US"/>
        </a:p>
      </dgm:t>
    </dgm:pt>
    <dgm:pt modelId="{A31ECA47-0D51-4E81-8858-7EACB0F2ECEA}" type="sibTrans" cxnId="{040DD5DF-6BF1-4021-9C5B-F104EAB39D70}">
      <dgm:prSet/>
      <dgm:spPr/>
      <dgm:t>
        <a:bodyPr/>
        <a:lstStyle/>
        <a:p>
          <a:endParaRPr kumimoji="1" lang="ja-JP" altLang="en-US"/>
        </a:p>
      </dgm:t>
    </dgm:pt>
    <dgm:pt modelId="{6164B2CB-2A59-434C-AB37-D31439C2824A}">
      <dgm:prSet phldrT="[テキスト]" custT="1"/>
      <dgm:spPr/>
      <dgm:t>
        <a:bodyPr/>
        <a:lstStyle/>
        <a:p>
          <a:r>
            <a:rPr kumimoji="1" lang="ja-JP" altLang="en-US" sz="1600" dirty="0" smtClean="0"/>
            <a:t>テスト</a:t>
          </a:r>
          <a:endParaRPr kumimoji="1" lang="ja-JP" altLang="en-US" sz="1600" dirty="0"/>
        </a:p>
      </dgm:t>
    </dgm:pt>
    <dgm:pt modelId="{DA3FADA7-040B-45A1-9099-42C3CC754EC6}" type="parTrans" cxnId="{3B3DA2AD-F4EB-4F8B-B36E-6F07285C8663}">
      <dgm:prSet/>
      <dgm:spPr/>
      <dgm:t>
        <a:bodyPr/>
        <a:lstStyle/>
        <a:p>
          <a:endParaRPr kumimoji="1" lang="ja-JP" altLang="en-US"/>
        </a:p>
      </dgm:t>
    </dgm:pt>
    <dgm:pt modelId="{AB582168-C6DA-4636-B5AD-424BC3D6BF87}" type="sibTrans" cxnId="{3B3DA2AD-F4EB-4F8B-B36E-6F07285C8663}">
      <dgm:prSet/>
      <dgm:spPr/>
      <dgm:t>
        <a:bodyPr/>
        <a:lstStyle/>
        <a:p>
          <a:endParaRPr kumimoji="1" lang="ja-JP" altLang="en-US"/>
        </a:p>
      </dgm:t>
    </dgm:pt>
    <dgm:pt modelId="{3F338C9F-C1ED-4179-855B-7634EEC5CA26}" type="pres">
      <dgm:prSet presAssocID="{03E79C97-CBF3-4001-BEB2-B493F2237EA9}" presName="cycle" presStyleCnt="0">
        <dgm:presLayoutVars>
          <dgm:dir/>
          <dgm:resizeHandles val="exact"/>
        </dgm:presLayoutVars>
      </dgm:prSet>
      <dgm:spPr/>
      <dgm:t>
        <a:bodyPr/>
        <a:lstStyle/>
        <a:p>
          <a:endParaRPr kumimoji="1" lang="ja-JP" altLang="en-US"/>
        </a:p>
      </dgm:t>
    </dgm:pt>
    <dgm:pt modelId="{D5679F0C-F6F2-4D8D-993F-9E09AD2DAFAE}" type="pres">
      <dgm:prSet presAssocID="{EE069CA7-E217-40F4-BD29-6BE9C7EEDB75}" presName="node" presStyleLbl="node1" presStyleIdx="0" presStyleCnt="4">
        <dgm:presLayoutVars>
          <dgm:bulletEnabled val="1"/>
        </dgm:presLayoutVars>
      </dgm:prSet>
      <dgm:spPr/>
      <dgm:t>
        <a:bodyPr/>
        <a:lstStyle/>
        <a:p>
          <a:endParaRPr kumimoji="1" lang="ja-JP" altLang="en-US"/>
        </a:p>
      </dgm:t>
    </dgm:pt>
    <dgm:pt modelId="{920832CF-F5D8-4270-87DD-1780CFB7D5E3}" type="pres">
      <dgm:prSet presAssocID="{DE2E97F2-A2F1-409C-B7F2-71EEA3096A56}" presName="sibTrans" presStyleLbl="sibTrans2D1" presStyleIdx="0" presStyleCnt="4"/>
      <dgm:spPr/>
      <dgm:t>
        <a:bodyPr/>
        <a:lstStyle/>
        <a:p>
          <a:endParaRPr kumimoji="1" lang="ja-JP" altLang="en-US"/>
        </a:p>
      </dgm:t>
    </dgm:pt>
    <dgm:pt modelId="{8F1A7E30-B6B5-4B33-9041-6534D5A5C60E}" type="pres">
      <dgm:prSet presAssocID="{DE2E97F2-A2F1-409C-B7F2-71EEA3096A56}" presName="connectorText" presStyleLbl="sibTrans2D1" presStyleIdx="0" presStyleCnt="4"/>
      <dgm:spPr/>
      <dgm:t>
        <a:bodyPr/>
        <a:lstStyle/>
        <a:p>
          <a:endParaRPr kumimoji="1" lang="ja-JP" altLang="en-US"/>
        </a:p>
      </dgm:t>
    </dgm:pt>
    <dgm:pt modelId="{AEF8DE65-C8A1-4DD8-AD40-960332C8F640}" type="pres">
      <dgm:prSet presAssocID="{360DC766-D360-4894-84AA-91B0A3A2652A}" presName="node" presStyleLbl="node1" presStyleIdx="1" presStyleCnt="4">
        <dgm:presLayoutVars>
          <dgm:bulletEnabled val="1"/>
        </dgm:presLayoutVars>
      </dgm:prSet>
      <dgm:spPr/>
      <dgm:t>
        <a:bodyPr/>
        <a:lstStyle/>
        <a:p>
          <a:endParaRPr kumimoji="1" lang="ja-JP" altLang="en-US"/>
        </a:p>
      </dgm:t>
    </dgm:pt>
    <dgm:pt modelId="{F237ED50-2973-49F0-85E2-72A83A0D71F5}" type="pres">
      <dgm:prSet presAssocID="{20DE780E-1CEE-44FD-BFCE-0144CF16EF30}" presName="sibTrans" presStyleLbl="sibTrans2D1" presStyleIdx="1" presStyleCnt="4"/>
      <dgm:spPr/>
      <dgm:t>
        <a:bodyPr/>
        <a:lstStyle/>
        <a:p>
          <a:endParaRPr kumimoji="1" lang="ja-JP" altLang="en-US"/>
        </a:p>
      </dgm:t>
    </dgm:pt>
    <dgm:pt modelId="{D3671A9F-6FC6-49BE-81DF-CDACC0F28DD9}" type="pres">
      <dgm:prSet presAssocID="{20DE780E-1CEE-44FD-BFCE-0144CF16EF30}" presName="connectorText" presStyleLbl="sibTrans2D1" presStyleIdx="1" presStyleCnt="4"/>
      <dgm:spPr/>
      <dgm:t>
        <a:bodyPr/>
        <a:lstStyle/>
        <a:p>
          <a:endParaRPr kumimoji="1" lang="ja-JP" altLang="en-US"/>
        </a:p>
      </dgm:t>
    </dgm:pt>
    <dgm:pt modelId="{C0AAF0B8-DE22-4EBB-B900-1A78AE317425}" type="pres">
      <dgm:prSet presAssocID="{B9D1FF86-E953-4123-9E39-942239A93A12}" presName="node" presStyleLbl="node1" presStyleIdx="2" presStyleCnt="4">
        <dgm:presLayoutVars>
          <dgm:bulletEnabled val="1"/>
        </dgm:presLayoutVars>
      </dgm:prSet>
      <dgm:spPr/>
      <dgm:t>
        <a:bodyPr/>
        <a:lstStyle/>
        <a:p>
          <a:endParaRPr kumimoji="1" lang="ja-JP" altLang="en-US"/>
        </a:p>
      </dgm:t>
    </dgm:pt>
    <dgm:pt modelId="{555DE147-95E6-41BE-A462-E25381C3B411}" type="pres">
      <dgm:prSet presAssocID="{A31ECA47-0D51-4E81-8858-7EACB0F2ECEA}" presName="sibTrans" presStyleLbl="sibTrans2D1" presStyleIdx="2" presStyleCnt="4"/>
      <dgm:spPr/>
      <dgm:t>
        <a:bodyPr/>
        <a:lstStyle/>
        <a:p>
          <a:endParaRPr kumimoji="1" lang="ja-JP" altLang="en-US"/>
        </a:p>
      </dgm:t>
    </dgm:pt>
    <dgm:pt modelId="{D14995EC-7EF3-48D3-8C5C-8203309F507B}" type="pres">
      <dgm:prSet presAssocID="{A31ECA47-0D51-4E81-8858-7EACB0F2ECEA}" presName="connectorText" presStyleLbl="sibTrans2D1" presStyleIdx="2" presStyleCnt="4"/>
      <dgm:spPr/>
      <dgm:t>
        <a:bodyPr/>
        <a:lstStyle/>
        <a:p>
          <a:endParaRPr kumimoji="1" lang="ja-JP" altLang="en-US"/>
        </a:p>
      </dgm:t>
    </dgm:pt>
    <dgm:pt modelId="{A26D497E-408C-420B-8636-30C21D80DB1D}" type="pres">
      <dgm:prSet presAssocID="{6164B2CB-2A59-434C-AB37-D31439C2824A}" presName="node" presStyleLbl="node1" presStyleIdx="3" presStyleCnt="4">
        <dgm:presLayoutVars>
          <dgm:bulletEnabled val="1"/>
        </dgm:presLayoutVars>
      </dgm:prSet>
      <dgm:spPr/>
      <dgm:t>
        <a:bodyPr/>
        <a:lstStyle/>
        <a:p>
          <a:endParaRPr kumimoji="1" lang="ja-JP" altLang="en-US"/>
        </a:p>
      </dgm:t>
    </dgm:pt>
    <dgm:pt modelId="{9F8EE2E6-E9A2-40DA-8208-06DDBBC3ADA3}" type="pres">
      <dgm:prSet presAssocID="{AB582168-C6DA-4636-B5AD-424BC3D6BF87}" presName="sibTrans" presStyleLbl="sibTrans2D1" presStyleIdx="3" presStyleCnt="4"/>
      <dgm:spPr/>
      <dgm:t>
        <a:bodyPr/>
        <a:lstStyle/>
        <a:p>
          <a:endParaRPr kumimoji="1" lang="ja-JP" altLang="en-US"/>
        </a:p>
      </dgm:t>
    </dgm:pt>
    <dgm:pt modelId="{3354DBE1-FECA-46A8-BA5C-0CC1AE215885}" type="pres">
      <dgm:prSet presAssocID="{AB582168-C6DA-4636-B5AD-424BC3D6BF87}" presName="connectorText" presStyleLbl="sibTrans2D1" presStyleIdx="3" presStyleCnt="4"/>
      <dgm:spPr/>
      <dgm:t>
        <a:bodyPr/>
        <a:lstStyle/>
        <a:p>
          <a:endParaRPr kumimoji="1" lang="ja-JP" altLang="en-US"/>
        </a:p>
      </dgm:t>
    </dgm:pt>
  </dgm:ptLst>
  <dgm:cxnLst>
    <dgm:cxn modelId="{0D6CE079-1C7C-4D19-BC15-CE850622B719}" type="presOf" srcId="{A31ECA47-0D51-4E81-8858-7EACB0F2ECEA}" destId="{D14995EC-7EF3-48D3-8C5C-8203309F507B}" srcOrd="1" destOrd="0" presId="urn:microsoft.com/office/officeart/2005/8/layout/cycle2"/>
    <dgm:cxn modelId="{3B3DA2AD-F4EB-4F8B-B36E-6F07285C8663}" srcId="{03E79C97-CBF3-4001-BEB2-B493F2237EA9}" destId="{6164B2CB-2A59-434C-AB37-D31439C2824A}" srcOrd="3" destOrd="0" parTransId="{DA3FADA7-040B-45A1-9099-42C3CC754EC6}" sibTransId="{AB582168-C6DA-4636-B5AD-424BC3D6BF87}"/>
    <dgm:cxn modelId="{507170CD-B599-414F-8A02-95FA5A366F1C}" type="presOf" srcId="{B9D1FF86-E953-4123-9E39-942239A93A12}" destId="{C0AAF0B8-DE22-4EBB-B900-1A78AE317425}" srcOrd="0" destOrd="0" presId="urn:microsoft.com/office/officeart/2005/8/layout/cycle2"/>
    <dgm:cxn modelId="{58A6A905-B3A7-472C-A743-B436557575F9}" type="presOf" srcId="{EE069CA7-E217-40F4-BD29-6BE9C7EEDB75}" destId="{D5679F0C-F6F2-4D8D-993F-9E09AD2DAFAE}" srcOrd="0" destOrd="0" presId="urn:microsoft.com/office/officeart/2005/8/layout/cycle2"/>
    <dgm:cxn modelId="{40FA0CF2-CB5F-4310-8478-5455AB2328EF}" type="presOf" srcId="{AB582168-C6DA-4636-B5AD-424BC3D6BF87}" destId="{9F8EE2E6-E9A2-40DA-8208-06DDBBC3ADA3}" srcOrd="0" destOrd="0" presId="urn:microsoft.com/office/officeart/2005/8/layout/cycle2"/>
    <dgm:cxn modelId="{A3F7FF72-61F1-40F3-8132-670D951AB879}" type="presOf" srcId="{20DE780E-1CEE-44FD-BFCE-0144CF16EF30}" destId="{F237ED50-2973-49F0-85E2-72A83A0D71F5}" srcOrd="0" destOrd="0" presId="urn:microsoft.com/office/officeart/2005/8/layout/cycle2"/>
    <dgm:cxn modelId="{1B731D86-BE4A-4F6C-9918-F84E20F20B7D}" type="presOf" srcId="{AB582168-C6DA-4636-B5AD-424BC3D6BF87}" destId="{3354DBE1-FECA-46A8-BA5C-0CC1AE215885}" srcOrd="1" destOrd="0" presId="urn:microsoft.com/office/officeart/2005/8/layout/cycle2"/>
    <dgm:cxn modelId="{2B220644-73CD-4324-8E6A-B22F76546E4D}" type="presOf" srcId="{6164B2CB-2A59-434C-AB37-D31439C2824A}" destId="{A26D497E-408C-420B-8636-30C21D80DB1D}" srcOrd="0" destOrd="0" presId="urn:microsoft.com/office/officeart/2005/8/layout/cycle2"/>
    <dgm:cxn modelId="{4BBB2DDC-AEEF-4AC5-8D0A-5E9CF719828C}" type="presOf" srcId="{DE2E97F2-A2F1-409C-B7F2-71EEA3096A56}" destId="{8F1A7E30-B6B5-4B33-9041-6534D5A5C60E}" srcOrd="1" destOrd="0" presId="urn:microsoft.com/office/officeart/2005/8/layout/cycle2"/>
    <dgm:cxn modelId="{0E73DA41-0A5A-4506-96AA-6F88F4F2D9D9}" type="presOf" srcId="{DE2E97F2-A2F1-409C-B7F2-71EEA3096A56}" destId="{920832CF-F5D8-4270-87DD-1780CFB7D5E3}" srcOrd="0" destOrd="0" presId="urn:microsoft.com/office/officeart/2005/8/layout/cycle2"/>
    <dgm:cxn modelId="{A2DB64AE-9A3D-4515-AA41-590AC97F4F4D}" type="presOf" srcId="{360DC766-D360-4894-84AA-91B0A3A2652A}" destId="{AEF8DE65-C8A1-4DD8-AD40-960332C8F640}" srcOrd="0" destOrd="0" presId="urn:microsoft.com/office/officeart/2005/8/layout/cycle2"/>
    <dgm:cxn modelId="{CEED9EE2-D051-4F9F-9899-6222D5EBB623}" type="presOf" srcId="{03E79C97-CBF3-4001-BEB2-B493F2237EA9}" destId="{3F338C9F-C1ED-4179-855B-7634EEC5CA26}" srcOrd="0" destOrd="0" presId="urn:microsoft.com/office/officeart/2005/8/layout/cycle2"/>
    <dgm:cxn modelId="{040DD5DF-6BF1-4021-9C5B-F104EAB39D70}" srcId="{03E79C97-CBF3-4001-BEB2-B493F2237EA9}" destId="{B9D1FF86-E953-4123-9E39-942239A93A12}" srcOrd="2" destOrd="0" parTransId="{6B7BA96C-B4F1-435A-833A-873DB91CE586}" sibTransId="{A31ECA47-0D51-4E81-8858-7EACB0F2ECEA}"/>
    <dgm:cxn modelId="{F86DF083-9EA6-4959-9843-04BE39D4840A}" srcId="{03E79C97-CBF3-4001-BEB2-B493F2237EA9}" destId="{EE069CA7-E217-40F4-BD29-6BE9C7EEDB75}" srcOrd="0" destOrd="0" parTransId="{224ED010-9384-4B3D-A079-20EEC4AA6BB8}" sibTransId="{DE2E97F2-A2F1-409C-B7F2-71EEA3096A56}"/>
    <dgm:cxn modelId="{D09B48ED-25BE-4212-84E0-514178871C08}" srcId="{03E79C97-CBF3-4001-BEB2-B493F2237EA9}" destId="{360DC766-D360-4894-84AA-91B0A3A2652A}" srcOrd="1" destOrd="0" parTransId="{5325B28C-1782-49AE-B310-E0F61BE09517}" sibTransId="{20DE780E-1CEE-44FD-BFCE-0144CF16EF30}"/>
    <dgm:cxn modelId="{03FDDA30-9330-4609-A878-AC79F3269207}" type="presOf" srcId="{20DE780E-1CEE-44FD-BFCE-0144CF16EF30}" destId="{D3671A9F-6FC6-49BE-81DF-CDACC0F28DD9}" srcOrd="1" destOrd="0" presId="urn:microsoft.com/office/officeart/2005/8/layout/cycle2"/>
    <dgm:cxn modelId="{A684D642-C128-4015-9D90-28D16D89301C}" type="presOf" srcId="{A31ECA47-0D51-4E81-8858-7EACB0F2ECEA}" destId="{555DE147-95E6-41BE-A462-E25381C3B411}" srcOrd="0" destOrd="0" presId="urn:microsoft.com/office/officeart/2005/8/layout/cycle2"/>
    <dgm:cxn modelId="{48CC2190-1234-45F9-996A-5A872CA426D2}" type="presParOf" srcId="{3F338C9F-C1ED-4179-855B-7634EEC5CA26}" destId="{D5679F0C-F6F2-4D8D-993F-9E09AD2DAFAE}" srcOrd="0" destOrd="0" presId="urn:microsoft.com/office/officeart/2005/8/layout/cycle2"/>
    <dgm:cxn modelId="{B59CC0C0-008F-4F7F-8DD0-B7C10CCE135B}" type="presParOf" srcId="{3F338C9F-C1ED-4179-855B-7634EEC5CA26}" destId="{920832CF-F5D8-4270-87DD-1780CFB7D5E3}" srcOrd="1" destOrd="0" presId="urn:microsoft.com/office/officeart/2005/8/layout/cycle2"/>
    <dgm:cxn modelId="{C07602F2-E67A-4316-8442-18A94C710040}" type="presParOf" srcId="{920832CF-F5D8-4270-87DD-1780CFB7D5E3}" destId="{8F1A7E30-B6B5-4B33-9041-6534D5A5C60E}" srcOrd="0" destOrd="0" presId="urn:microsoft.com/office/officeart/2005/8/layout/cycle2"/>
    <dgm:cxn modelId="{78C171FE-2036-46C8-9F02-D762A88BF5CD}" type="presParOf" srcId="{3F338C9F-C1ED-4179-855B-7634EEC5CA26}" destId="{AEF8DE65-C8A1-4DD8-AD40-960332C8F640}" srcOrd="2" destOrd="0" presId="urn:microsoft.com/office/officeart/2005/8/layout/cycle2"/>
    <dgm:cxn modelId="{0F83751A-4D9A-445F-BAEC-66144311F4D8}" type="presParOf" srcId="{3F338C9F-C1ED-4179-855B-7634EEC5CA26}" destId="{F237ED50-2973-49F0-85E2-72A83A0D71F5}" srcOrd="3" destOrd="0" presId="urn:microsoft.com/office/officeart/2005/8/layout/cycle2"/>
    <dgm:cxn modelId="{F3CC995C-F3F4-49A3-B23A-791C5E1D56C6}" type="presParOf" srcId="{F237ED50-2973-49F0-85E2-72A83A0D71F5}" destId="{D3671A9F-6FC6-49BE-81DF-CDACC0F28DD9}" srcOrd="0" destOrd="0" presId="urn:microsoft.com/office/officeart/2005/8/layout/cycle2"/>
    <dgm:cxn modelId="{51786B8A-360C-4B0A-8040-40F5541C5159}" type="presParOf" srcId="{3F338C9F-C1ED-4179-855B-7634EEC5CA26}" destId="{C0AAF0B8-DE22-4EBB-B900-1A78AE317425}" srcOrd="4" destOrd="0" presId="urn:microsoft.com/office/officeart/2005/8/layout/cycle2"/>
    <dgm:cxn modelId="{D13B9C5E-22E9-4A31-A1EC-4E75B29442F1}" type="presParOf" srcId="{3F338C9F-C1ED-4179-855B-7634EEC5CA26}" destId="{555DE147-95E6-41BE-A462-E25381C3B411}" srcOrd="5" destOrd="0" presId="urn:microsoft.com/office/officeart/2005/8/layout/cycle2"/>
    <dgm:cxn modelId="{12BBFC02-9FD6-4BA1-A953-1D65DC33E43E}" type="presParOf" srcId="{555DE147-95E6-41BE-A462-E25381C3B411}" destId="{D14995EC-7EF3-48D3-8C5C-8203309F507B}" srcOrd="0" destOrd="0" presId="urn:microsoft.com/office/officeart/2005/8/layout/cycle2"/>
    <dgm:cxn modelId="{A62C8F10-C42E-4668-82EE-ECF1B2500FF9}" type="presParOf" srcId="{3F338C9F-C1ED-4179-855B-7634EEC5CA26}" destId="{A26D497E-408C-420B-8636-30C21D80DB1D}" srcOrd="6" destOrd="0" presId="urn:microsoft.com/office/officeart/2005/8/layout/cycle2"/>
    <dgm:cxn modelId="{C8B33BED-A927-412C-BAA6-1A1C10E5D6BA}" type="presParOf" srcId="{3F338C9F-C1ED-4179-855B-7634EEC5CA26}" destId="{9F8EE2E6-E9A2-40DA-8208-06DDBBC3ADA3}" srcOrd="7" destOrd="0" presId="urn:microsoft.com/office/officeart/2005/8/layout/cycle2"/>
    <dgm:cxn modelId="{0B479DE3-5B39-47AB-9627-B3BD11413806}" type="presParOf" srcId="{9F8EE2E6-E9A2-40DA-8208-06DDBBC3ADA3}" destId="{3354DBE1-FECA-46A8-BA5C-0CC1AE215885}" srcOrd="0" destOrd="0" presId="urn:microsoft.com/office/officeart/2005/8/layout/cycle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79C97-CBF3-4001-BEB2-B493F2237EA9}" type="doc">
      <dgm:prSet loTypeId="urn:microsoft.com/office/officeart/2005/8/layout/cycle2" loCatId="cycle" qsTypeId="urn:microsoft.com/office/officeart/2005/8/quickstyle/simple2" qsCatId="simple" csTypeId="urn:microsoft.com/office/officeart/2005/8/colors/accent4_2" csCatId="accent4" phldr="1"/>
      <dgm:spPr/>
      <dgm:t>
        <a:bodyPr/>
        <a:lstStyle/>
        <a:p>
          <a:endParaRPr kumimoji="1" lang="ja-JP" altLang="en-US"/>
        </a:p>
      </dgm:t>
    </dgm:pt>
    <dgm:pt modelId="{EE069CA7-E217-40F4-BD29-6BE9C7EEDB75}">
      <dgm:prSet phldrT="[テキスト]" custT="1"/>
      <dgm:spPr/>
      <dgm:t>
        <a:bodyPr/>
        <a:lstStyle/>
        <a:p>
          <a:r>
            <a:rPr kumimoji="1" lang="ja-JP" altLang="en-US" sz="1600" dirty="0" smtClean="0"/>
            <a:t>要求分析</a:t>
          </a:r>
          <a:endParaRPr kumimoji="1" lang="ja-JP" altLang="en-US" sz="1600" dirty="0"/>
        </a:p>
      </dgm:t>
    </dgm:pt>
    <dgm:pt modelId="{224ED010-9384-4B3D-A079-20EEC4AA6BB8}" type="parTrans" cxnId="{F86DF083-9EA6-4959-9843-04BE39D4840A}">
      <dgm:prSet/>
      <dgm:spPr/>
      <dgm:t>
        <a:bodyPr/>
        <a:lstStyle/>
        <a:p>
          <a:endParaRPr kumimoji="1" lang="ja-JP" altLang="en-US"/>
        </a:p>
      </dgm:t>
    </dgm:pt>
    <dgm:pt modelId="{DE2E97F2-A2F1-409C-B7F2-71EEA3096A56}" type="sibTrans" cxnId="{F86DF083-9EA6-4959-9843-04BE39D4840A}">
      <dgm:prSet/>
      <dgm:spPr/>
      <dgm:t>
        <a:bodyPr/>
        <a:lstStyle/>
        <a:p>
          <a:endParaRPr kumimoji="1" lang="ja-JP" altLang="en-US"/>
        </a:p>
      </dgm:t>
    </dgm:pt>
    <dgm:pt modelId="{360DC766-D360-4894-84AA-91B0A3A2652A}">
      <dgm:prSet phldrT="[テキスト]" custT="1"/>
      <dgm:spPr/>
      <dgm:t>
        <a:bodyPr/>
        <a:lstStyle/>
        <a:p>
          <a:r>
            <a:rPr kumimoji="1" lang="ja-JP" altLang="en-US" sz="1600" dirty="0" smtClean="0"/>
            <a:t>設計</a:t>
          </a:r>
          <a:endParaRPr kumimoji="1" lang="ja-JP" altLang="en-US" sz="1600" dirty="0"/>
        </a:p>
      </dgm:t>
    </dgm:pt>
    <dgm:pt modelId="{5325B28C-1782-49AE-B310-E0F61BE09517}" type="parTrans" cxnId="{D09B48ED-25BE-4212-84E0-514178871C08}">
      <dgm:prSet/>
      <dgm:spPr/>
      <dgm:t>
        <a:bodyPr/>
        <a:lstStyle/>
        <a:p>
          <a:endParaRPr kumimoji="1" lang="ja-JP" altLang="en-US"/>
        </a:p>
      </dgm:t>
    </dgm:pt>
    <dgm:pt modelId="{20DE780E-1CEE-44FD-BFCE-0144CF16EF30}" type="sibTrans" cxnId="{D09B48ED-25BE-4212-84E0-514178871C08}">
      <dgm:prSet/>
      <dgm:spPr/>
      <dgm:t>
        <a:bodyPr/>
        <a:lstStyle/>
        <a:p>
          <a:endParaRPr kumimoji="1" lang="ja-JP" altLang="en-US"/>
        </a:p>
      </dgm:t>
    </dgm:pt>
    <dgm:pt modelId="{B9D1FF86-E953-4123-9E39-942239A93A12}">
      <dgm:prSet phldrT="[テキスト]" custT="1"/>
      <dgm:spPr/>
      <dgm:t>
        <a:bodyPr/>
        <a:lstStyle/>
        <a:p>
          <a:r>
            <a:rPr kumimoji="1" lang="ja-JP" altLang="en-US" sz="1600" dirty="0" smtClean="0"/>
            <a:t>実装</a:t>
          </a:r>
          <a:endParaRPr kumimoji="1" lang="ja-JP" altLang="en-US" sz="1600" dirty="0"/>
        </a:p>
      </dgm:t>
    </dgm:pt>
    <dgm:pt modelId="{6B7BA96C-B4F1-435A-833A-873DB91CE586}" type="parTrans" cxnId="{040DD5DF-6BF1-4021-9C5B-F104EAB39D70}">
      <dgm:prSet/>
      <dgm:spPr/>
      <dgm:t>
        <a:bodyPr/>
        <a:lstStyle/>
        <a:p>
          <a:endParaRPr kumimoji="1" lang="ja-JP" altLang="en-US"/>
        </a:p>
      </dgm:t>
    </dgm:pt>
    <dgm:pt modelId="{A31ECA47-0D51-4E81-8858-7EACB0F2ECEA}" type="sibTrans" cxnId="{040DD5DF-6BF1-4021-9C5B-F104EAB39D70}">
      <dgm:prSet/>
      <dgm:spPr/>
      <dgm:t>
        <a:bodyPr/>
        <a:lstStyle/>
        <a:p>
          <a:endParaRPr kumimoji="1" lang="ja-JP" altLang="en-US"/>
        </a:p>
      </dgm:t>
    </dgm:pt>
    <dgm:pt modelId="{6164B2CB-2A59-434C-AB37-D31439C2824A}">
      <dgm:prSet phldrT="[テキスト]" custT="1"/>
      <dgm:spPr/>
      <dgm:t>
        <a:bodyPr/>
        <a:lstStyle/>
        <a:p>
          <a:r>
            <a:rPr kumimoji="1" lang="ja-JP" altLang="en-US" sz="1600" dirty="0" smtClean="0"/>
            <a:t>テスト</a:t>
          </a:r>
          <a:endParaRPr kumimoji="1" lang="ja-JP" altLang="en-US" sz="1600" dirty="0"/>
        </a:p>
      </dgm:t>
    </dgm:pt>
    <dgm:pt modelId="{DA3FADA7-040B-45A1-9099-42C3CC754EC6}" type="parTrans" cxnId="{3B3DA2AD-F4EB-4F8B-B36E-6F07285C8663}">
      <dgm:prSet/>
      <dgm:spPr/>
      <dgm:t>
        <a:bodyPr/>
        <a:lstStyle/>
        <a:p>
          <a:endParaRPr kumimoji="1" lang="ja-JP" altLang="en-US"/>
        </a:p>
      </dgm:t>
    </dgm:pt>
    <dgm:pt modelId="{AB582168-C6DA-4636-B5AD-424BC3D6BF87}" type="sibTrans" cxnId="{3B3DA2AD-F4EB-4F8B-B36E-6F07285C8663}">
      <dgm:prSet/>
      <dgm:spPr/>
      <dgm:t>
        <a:bodyPr/>
        <a:lstStyle/>
        <a:p>
          <a:endParaRPr kumimoji="1" lang="ja-JP" altLang="en-US"/>
        </a:p>
      </dgm:t>
    </dgm:pt>
    <dgm:pt modelId="{3F338C9F-C1ED-4179-855B-7634EEC5CA26}" type="pres">
      <dgm:prSet presAssocID="{03E79C97-CBF3-4001-BEB2-B493F2237EA9}" presName="cycle" presStyleCnt="0">
        <dgm:presLayoutVars>
          <dgm:dir/>
          <dgm:resizeHandles val="exact"/>
        </dgm:presLayoutVars>
      </dgm:prSet>
      <dgm:spPr/>
      <dgm:t>
        <a:bodyPr/>
        <a:lstStyle/>
        <a:p>
          <a:endParaRPr kumimoji="1" lang="ja-JP" altLang="en-US"/>
        </a:p>
      </dgm:t>
    </dgm:pt>
    <dgm:pt modelId="{D5679F0C-F6F2-4D8D-993F-9E09AD2DAFAE}" type="pres">
      <dgm:prSet presAssocID="{EE069CA7-E217-40F4-BD29-6BE9C7EEDB75}" presName="node" presStyleLbl="node1" presStyleIdx="0" presStyleCnt="4">
        <dgm:presLayoutVars>
          <dgm:bulletEnabled val="1"/>
        </dgm:presLayoutVars>
      </dgm:prSet>
      <dgm:spPr/>
      <dgm:t>
        <a:bodyPr/>
        <a:lstStyle/>
        <a:p>
          <a:endParaRPr kumimoji="1" lang="ja-JP" altLang="en-US"/>
        </a:p>
      </dgm:t>
    </dgm:pt>
    <dgm:pt modelId="{920832CF-F5D8-4270-87DD-1780CFB7D5E3}" type="pres">
      <dgm:prSet presAssocID="{DE2E97F2-A2F1-409C-B7F2-71EEA3096A56}" presName="sibTrans" presStyleLbl="sibTrans2D1" presStyleIdx="0" presStyleCnt="4"/>
      <dgm:spPr/>
      <dgm:t>
        <a:bodyPr/>
        <a:lstStyle/>
        <a:p>
          <a:endParaRPr kumimoji="1" lang="ja-JP" altLang="en-US"/>
        </a:p>
      </dgm:t>
    </dgm:pt>
    <dgm:pt modelId="{8F1A7E30-B6B5-4B33-9041-6534D5A5C60E}" type="pres">
      <dgm:prSet presAssocID="{DE2E97F2-A2F1-409C-B7F2-71EEA3096A56}" presName="connectorText" presStyleLbl="sibTrans2D1" presStyleIdx="0" presStyleCnt="4"/>
      <dgm:spPr/>
      <dgm:t>
        <a:bodyPr/>
        <a:lstStyle/>
        <a:p>
          <a:endParaRPr kumimoji="1" lang="ja-JP" altLang="en-US"/>
        </a:p>
      </dgm:t>
    </dgm:pt>
    <dgm:pt modelId="{AEF8DE65-C8A1-4DD8-AD40-960332C8F640}" type="pres">
      <dgm:prSet presAssocID="{360DC766-D360-4894-84AA-91B0A3A2652A}" presName="node" presStyleLbl="node1" presStyleIdx="1" presStyleCnt="4">
        <dgm:presLayoutVars>
          <dgm:bulletEnabled val="1"/>
        </dgm:presLayoutVars>
      </dgm:prSet>
      <dgm:spPr/>
      <dgm:t>
        <a:bodyPr/>
        <a:lstStyle/>
        <a:p>
          <a:endParaRPr kumimoji="1" lang="ja-JP" altLang="en-US"/>
        </a:p>
      </dgm:t>
    </dgm:pt>
    <dgm:pt modelId="{F237ED50-2973-49F0-85E2-72A83A0D71F5}" type="pres">
      <dgm:prSet presAssocID="{20DE780E-1CEE-44FD-BFCE-0144CF16EF30}" presName="sibTrans" presStyleLbl="sibTrans2D1" presStyleIdx="1" presStyleCnt="4"/>
      <dgm:spPr/>
      <dgm:t>
        <a:bodyPr/>
        <a:lstStyle/>
        <a:p>
          <a:endParaRPr kumimoji="1" lang="ja-JP" altLang="en-US"/>
        </a:p>
      </dgm:t>
    </dgm:pt>
    <dgm:pt modelId="{D3671A9F-6FC6-49BE-81DF-CDACC0F28DD9}" type="pres">
      <dgm:prSet presAssocID="{20DE780E-1CEE-44FD-BFCE-0144CF16EF30}" presName="connectorText" presStyleLbl="sibTrans2D1" presStyleIdx="1" presStyleCnt="4"/>
      <dgm:spPr/>
      <dgm:t>
        <a:bodyPr/>
        <a:lstStyle/>
        <a:p>
          <a:endParaRPr kumimoji="1" lang="ja-JP" altLang="en-US"/>
        </a:p>
      </dgm:t>
    </dgm:pt>
    <dgm:pt modelId="{C0AAF0B8-DE22-4EBB-B900-1A78AE317425}" type="pres">
      <dgm:prSet presAssocID="{B9D1FF86-E953-4123-9E39-942239A93A12}" presName="node" presStyleLbl="node1" presStyleIdx="2" presStyleCnt="4">
        <dgm:presLayoutVars>
          <dgm:bulletEnabled val="1"/>
        </dgm:presLayoutVars>
      </dgm:prSet>
      <dgm:spPr/>
      <dgm:t>
        <a:bodyPr/>
        <a:lstStyle/>
        <a:p>
          <a:endParaRPr kumimoji="1" lang="ja-JP" altLang="en-US"/>
        </a:p>
      </dgm:t>
    </dgm:pt>
    <dgm:pt modelId="{555DE147-95E6-41BE-A462-E25381C3B411}" type="pres">
      <dgm:prSet presAssocID="{A31ECA47-0D51-4E81-8858-7EACB0F2ECEA}" presName="sibTrans" presStyleLbl="sibTrans2D1" presStyleIdx="2" presStyleCnt="4"/>
      <dgm:spPr/>
      <dgm:t>
        <a:bodyPr/>
        <a:lstStyle/>
        <a:p>
          <a:endParaRPr kumimoji="1" lang="ja-JP" altLang="en-US"/>
        </a:p>
      </dgm:t>
    </dgm:pt>
    <dgm:pt modelId="{D14995EC-7EF3-48D3-8C5C-8203309F507B}" type="pres">
      <dgm:prSet presAssocID="{A31ECA47-0D51-4E81-8858-7EACB0F2ECEA}" presName="connectorText" presStyleLbl="sibTrans2D1" presStyleIdx="2" presStyleCnt="4"/>
      <dgm:spPr/>
      <dgm:t>
        <a:bodyPr/>
        <a:lstStyle/>
        <a:p>
          <a:endParaRPr kumimoji="1" lang="ja-JP" altLang="en-US"/>
        </a:p>
      </dgm:t>
    </dgm:pt>
    <dgm:pt modelId="{A26D497E-408C-420B-8636-30C21D80DB1D}" type="pres">
      <dgm:prSet presAssocID="{6164B2CB-2A59-434C-AB37-D31439C2824A}" presName="node" presStyleLbl="node1" presStyleIdx="3" presStyleCnt="4">
        <dgm:presLayoutVars>
          <dgm:bulletEnabled val="1"/>
        </dgm:presLayoutVars>
      </dgm:prSet>
      <dgm:spPr/>
      <dgm:t>
        <a:bodyPr/>
        <a:lstStyle/>
        <a:p>
          <a:endParaRPr kumimoji="1" lang="ja-JP" altLang="en-US"/>
        </a:p>
      </dgm:t>
    </dgm:pt>
    <dgm:pt modelId="{9F8EE2E6-E9A2-40DA-8208-06DDBBC3ADA3}" type="pres">
      <dgm:prSet presAssocID="{AB582168-C6DA-4636-B5AD-424BC3D6BF87}" presName="sibTrans" presStyleLbl="sibTrans2D1" presStyleIdx="3" presStyleCnt="4"/>
      <dgm:spPr/>
      <dgm:t>
        <a:bodyPr/>
        <a:lstStyle/>
        <a:p>
          <a:endParaRPr kumimoji="1" lang="ja-JP" altLang="en-US"/>
        </a:p>
      </dgm:t>
    </dgm:pt>
    <dgm:pt modelId="{3354DBE1-FECA-46A8-BA5C-0CC1AE215885}" type="pres">
      <dgm:prSet presAssocID="{AB582168-C6DA-4636-B5AD-424BC3D6BF87}" presName="connectorText" presStyleLbl="sibTrans2D1" presStyleIdx="3" presStyleCnt="4"/>
      <dgm:spPr/>
      <dgm:t>
        <a:bodyPr/>
        <a:lstStyle/>
        <a:p>
          <a:endParaRPr kumimoji="1" lang="ja-JP" altLang="en-US"/>
        </a:p>
      </dgm:t>
    </dgm:pt>
  </dgm:ptLst>
  <dgm:cxnLst>
    <dgm:cxn modelId="{31FEFA05-DA60-4684-8703-8149F44D3A5C}" type="presOf" srcId="{A31ECA47-0D51-4E81-8858-7EACB0F2ECEA}" destId="{555DE147-95E6-41BE-A462-E25381C3B411}" srcOrd="0" destOrd="0" presId="urn:microsoft.com/office/officeart/2005/8/layout/cycle2"/>
    <dgm:cxn modelId="{82074B59-E1B1-4C39-9ED1-00EF91CD7363}" type="presOf" srcId="{360DC766-D360-4894-84AA-91B0A3A2652A}" destId="{AEF8DE65-C8A1-4DD8-AD40-960332C8F640}" srcOrd="0" destOrd="0" presId="urn:microsoft.com/office/officeart/2005/8/layout/cycle2"/>
    <dgm:cxn modelId="{DCFB7B3C-5969-4E31-AA85-FF9A93A5C288}" type="presOf" srcId="{03E79C97-CBF3-4001-BEB2-B493F2237EA9}" destId="{3F338C9F-C1ED-4179-855B-7634EEC5CA26}" srcOrd="0" destOrd="0" presId="urn:microsoft.com/office/officeart/2005/8/layout/cycle2"/>
    <dgm:cxn modelId="{3B3DA2AD-F4EB-4F8B-B36E-6F07285C8663}" srcId="{03E79C97-CBF3-4001-BEB2-B493F2237EA9}" destId="{6164B2CB-2A59-434C-AB37-D31439C2824A}" srcOrd="3" destOrd="0" parTransId="{DA3FADA7-040B-45A1-9099-42C3CC754EC6}" sibTransId="{AB582168-C6DA-4636-B5AD-424BC3D6BF87}"/>
    <dgm:cxn modelId="{B512160A-359D-4846-A9D0-99DD78329C29}" type="presOf" srcId="{A31ECA47-0D51-4E81-8858-7EACB0F2ECEA}" destId="{D14995EC-7EF3-48D3-8C5C-8203309F507B}" srcOrd="1" destOrd="0" presId="urn:microsoft.com/office/officeart/2005/8/layout/cycle2"/>
    <dgm:cxn modelId="{B9B5ED50-D382-4E44-B960-FD2282548F53}" type="presOf" srcId="{AB582168-C6DA-4636-B5AD-424BC3D6BF87}" destId="{9F8EE2E6-E9A2-40DA-8208-06DDBBC3ADA3}" srcOrd="0" destOrd="0" presId="urn:microsoft.com/office/officeart/2005/8/layout/cycle2"/>
    <dgm:cxn modelId="{D5322EC3-0568-4A73-9ABF-AE3280F8DB4A}" type="presOf" srcId="{EE069CA7-E217-40F4-BD29-6BE9C7EEDB75}" destId="{D5679F0C-F6F2-4D8D-993F-9E09AD2DAFAE}" srcOrd="0" destOrd="0" presId="urn:microsoft.com/office/officeart/2005/8/layout/cycle2"/>
    <dgm:cxn modelId="{7FB8E570-1C0B-464B-9795-40EA95B6D455}" type="presOf" srcId="{AB582168-C6DA-4636-B5AD-424BC3D6BF87}" destId="{3354DBE1-FECA-46A8-BA5C-0CC1AE215885}" srcOrd="1" destOrd="0" presId="urn:microsoft.com/office/officeart/2005/8/layout/cycle2"/>
    <dgm:cxn modelId="{3FBDAC1A-6A9C-42F7-B4FA-679A7B528E58}" type="presOf" srcId="{6164B2CB-2A59-434C-AB37-D31439C2824A}" destId="{A26D497E-408C-420B-8636-30C21D80DB1D}" srcOrd="0" destOrd="0" presId="urn:microsoft.com/office/officeart/2005/8/layout/cycle2"/>
    <dgm:cxn modelId="{0BF91693-DAE5-49E6-A0DC-F28547B3341A}" type="presOf" srcId="{DE2E97F2-A2F1-409C-B7F2-71EEA3096A56}" destId="{8F1A7E30-B6B5-4B33-9041-6534D5A5C60E}" srcOrd="1" destOrd="0" presId="urn:microsoft.com/office/officeart/2005/8/layout/cycle2"/>
    <dgm:cxn modelId="{8D2C8D65-A975-4664-A6E9-F9A366ACFB4B}" type="presOf" srcId="{B9D1FF86-E953-4123-9E39-942239A93A12}" destId="{C0AAF0B8-DE22-4EBB-B900-1A78AE317425}" srcOrd="0" destOrd="0" presId="urn:microsoft.com/office/officeart/2005/8/layout/cycle2"/>
    <dgm:cxn modelId="{5AF2C860-32F6-4032-AC9C-8E52398C37ED}" type="presOf" srcId="{20DE780E-1CEE-44FD-BFCE-0144CF16EF30}" destId="{D3671A9F-6FC6-49BE-81DF-CDACC0F28DD9}" srcOrd="1" destOrd="0" presId="urn:microsoft.com/office/officeart/2005/8/layout/cycle2"/>
    <dgm:cxn modelId="{813E5CE2-ACDA-4EC7-B8B6-929A17A32B16}" type="presOf" srcId="{DE2E97F2-A2F1-409C-B7F2-71EEA3096A56}" destId="{920832CF-F5D8-4270-87DD-1780CFB7D5E3}" srcOrd="0" destOrd="0" presId="urn:microsoft.com/office/officeart/2005/8/layout/cycle2"/>
    <dgm:cxn modelId="{040DD5DF-6BF1-4021-9C5B-F104EAB39D70}" srcId="{03E79C97-CBF3-4001-BEB2-B493F2237EA9}" destId="{B9D1FF86-E953-4123-9E39-942239A93A12}" srcOrd="2" destOrd="0" parTransId="{6B7BA96C-B4F1-435A-833A-873DB91CE586}" sibTransId="{A31ECA47-0D51-4E81-8858-7EACB0F2ECEA}"/>
    <dgm:cxn modelId="{E3AF315B-D242-4A21-9EB1-78769474C8DE}" type="presOf" srcId="{20DE780E-1CEE-44FD-BFCE-0144CF16EF30}" destId="{F237ED50-2973-49F0-85E2-72A83A0D71F5}" srcOrd="0" destOrd="0" presId="urn:microsoft.com/office/officeart/2005/8/layout/cycle2"/>
    <dgm:cxn modelId="{D09B48ED-25BE-4212-84E0-514178871C08}" srcId="{03E79C97-CBF3-4001-BEB2-B493F2237EA9}" destId="{360DC766-D360-4894-84AA-91B0A3A2652A}" srcOrd="1" destOrd="0" parTransId="{5325B28C-1782-49AE-B310-E0F61BE09517}" sibTransId="{20DE780E-1CEE-44FD-BFCE-0144CF16EF30}"/>
    <dgm:cxn modelId="{F86DF083-9EA6-4959-9843-04BE39D4840A}" srcId="{03E79C97-CBF3-4001-BEB2-B493F2237EA9}" destId="{EE069CA7-E217-40F4-BD29-6BE9C7EEDB75}" srcOrd="0" destOrd="0" parTransId="{224ED010-9384-4B3D-A079-20EEC4AA6BB8}" sibTransId="{DE2E97F2-A2F1-409C-B7F2-71EEA3096A56}"/>
    <dgm:cxn modelId="{1894FDB1-2B4A-4880-98C3-3C5978CC0911}" type="presParOf" srcId="{3F338C9F-C1ED-4179-855B-7634EEC5CA26}" destId="{D5679F0C-F6F2-4D8D-993F-9E09AD2DAFAE}" srcOrd="0" destOrd="0" presId="urn:microsoft.com/office/officeart/2005/8/layout/cycle2"/>
    <dgm:cxn modelId="{03ADE9A1-3264-4DF8-BB5D-85F1ACFB3803}" type="presParOf" srcId="{3F338C9F-C1ED-4179-855B-7634EEC5CA26}" destId="{920832CF-F5D8-4270-87DD-1780CFB7D5E3}" srcOrd="1" destOrd="0" presId="urn:microsoft.com/office/officeart/2005/8/layout/cycle2"/>
    <dgm:cxn modelId="{A1A5957B-EAFD-4DE8-BEF1-9778366F6C15}" type="presParOf" srcId="{920832CF-F5D8-4270-87DD-1780CFB7D5E3}" destId="{8F1A7E30-B6B5-4B33-9041-6534D5A5C60E}" srcOrd="0" destOrd="0" presId="urn:microsoft.com/office/officeart/2005/8/layout/cycle2"/>
    <dgm:cxn modelId="{B0A4EA10-B4E1-4320-B002-2FBD3B5047C9}" type="presParOf" srcId="{3F338C9F-C1ED-4179-855B-7634EEC5CA26}" destId="{AEF8DE65-C8A1-4DD8-AD40-960332C8F640}" srcOrd="2" destOrd="0" presId="urn:microsoft.com/office/officeart/2005/8/layout/cycle2"/>
    <dgm:cxn modelId="{6A1E3D98-707A-41C8-8F95-6AFEBA7DDF42}" type="presParOf" srcId="{3F338C9F-C1ED-4179-855B-7634EEC5CA26}" destId="{F237ED50-2973-49F0-85E2-72A83A0D71F5}" srcOrd="3" destOrd="0" presId="urn:microsoft.com/office/officeart/2005/8/layout/cycle2"/>
    <dgm:cxn modelId="{CAE56155-96C5-4949-9D7E-FEA0FB8DCD5E}" type="presParOf" srcId="{F237ED50-2973-49F0-85E2-72A83A0D71F5}" destId="{D3671A9F-6FC6-49BE-81DF-CDACC0F28DD9}" srcOrd="0" destOrd="0" presId="urn:microsoft.com/office/officeart/2005/8/layout/cycle2"/>
    <dgm:cxn modelId="{D7461E1D-CC37-4EE2-87FF-4C72E07A78B2}" type="presParOf" srcId="{3F338C9F-C1ED-4179-855B-7634EEC5CA26}" destId="{C0AAF0B8-DE22-4EBB-B900-1A78AE317425}" srcOrd="4" destOrd="0" presId="urn:microsoft.com/office/officeart/2005/8/layout/cycle2"/>
    <dgm:cxn modelId="{F994EA61-965D-4473-8E3E-1DDADD0FF461}" type="presParOf" srcId="{3F338C9F-C1ED-4179-855B-7634EEC5CA26}" destId="{555DE147-95E6-41BE-A462-E25381C3B411}" srcOrd="5" destOrd="0" presId="urn:microsoft.com/office/officeart/2005/8/layout/cycle2"/>
    <dgm:cxn modelId="{423BA4E8-C1F2-409B-8C89-3A9E2227AF47}" type="presParOf" srcId="{555DE147-95E6-41BE-A462-E25381C3B411}" destId="{D14995EC-7EF3-48D3-8C5C-8203309F507B}" srcOrd="0" destOrd="0" presId="urn:microsoft.com/office/officeart/2005/8/layout/cycle2"/>
    <dgm:cxn modelId="{E874B648-E9BE-4F53-ADE4-61A9526C6C9E}" type="presParOf" srcId="{3F338C9F-C1ED-4179-855B-7634EEC5CA26}" destId="{A26D497E-408C-420B-8636-30C21D80DB1D}" srcOrd="6" destOrd="0" presId="urn:microsoft.com/office/officeart/2005/8/layout/cycle2"/>
    <dgm:cxn modelId="{C2EDEFB9-DD97-4EDC-BA60-036FC5885C25}" type="presParOf" srcId="{3F338C9F-C1ED-4179-855B-7634EEC5CA26}" destId="{9F8EE2E6-E9A2-40DA-8208-06DDBBC3ADA3}" srcOrd="7" destOrd="0" presId="urn:microsoft.com/office/officeart/2005/8/layout/cycle2"/>
    <dgm:cxn modelId="{1AEFD4E0-0326-43F2-A8B0-9974DD69C1F7}" type="presParOf" srcId="{9F8EE2E6-E9A2-40DA-8208-06DDBBC3ADA3}" destId="{3354DBE1-FECA-46A8-BA5C-0CC1AE215885}" srcOrd="0" destOrd="0" presId="urn:microsoft.com/office/officeart/2005/8/layout/cycle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E79C97-CBF3-4001-BEB2-B493F2237EA9}" type="doc">
      <dgm:prSet loTypeId="urn:microsoft.com/office/officeart/2005/8/layout/cycle2" loCatId="cycle" qsTypeId="urn:microsoft.com/office/officeart/2005/8/quickstyle/simple2" qsCatId="simple" csTypeId="urn:microsoft.com/office/officeart/2005/8/colors/accent4_2" csCatId="accent4" phldr="1"/>
      <dgm:spPr/>
      <dgm:t>
        <a:bodyPr/>
        <a:lstStyle/>
        <a:p>
          <a:endParaRPr kumimoji="1" lang="ja-JP" altLang="en-US"/>
        </a:p>
      </dgm:t>
    </dgm:pt>
    <dgm:pt modelId="{EE069CA7-E217-40F4-BD29-6BE9C7EEDB75}">
      <dgm:prSet phldrT="[テキスト]" custT="1"/>
      <dgm:spPr/>
      <dgm:t>
        <a:bodyPr/>
        <a:lstStyle/>
        <a:p>
          <a:r>
            <a:rPr kumimoji="1" lang="ja-JP" altLang="en-US" sz="1600" dirty="0" smtClean="0"/>
            <a:t>要求分析</a:t>
          </a:r>
          <a:endParaRPr kumimoji="1" lang="ja-JP" altLang="en-US" sz="1600" dirty="0"/>
        </a:p>
      </dgm:t>
    </dgm:pt>
    <dgm:pt modelId="{224ED010-9384-4B3D-A079-20EEC4AA6BB8}" type="parTrans" cxnId="{F86DF083-9EA6-4959-9843-04BE39D4840A}">
      <dgm:prSet/>
      <dgm:spPr/>
      <dgm:t>
        <a:bodyPr/>
        <a:lstStyle/>
        <a:p>
          <a:endParaRPr kumimoji="1" lang="ja-JP" altLang="en-US"/>
        </a:p>
      </dgm:t>
    </dgm:pt>
    <dgm:pt modelId="{DE2E97F2-A2F1-409C-B7F2-71EEA3096A56}" type="sibTrans" cxnId="{F86DF083-9EA6-4959-9843-04BE39D4840A}">
      <dgm:prSet/>
      <dgm:spPr/>
      <dgm:t>
        <a:bodyPr/>
        <a:lstStyle/>
        <a:p>
          <a:endParaRPr kumimoji="1" lang="ja-JP" altLang="en-US"/>
        </a:p>
      </dgm:t>
    </dgm:pt>
    <dgm:pt modelId="{360DC766-D360-4894-84AA-91B0A3A2652A}">
      <dgm:prSet phldrT="[テキスト]" custT="1"/>
      <dgm:spPr/>
      <dgm:t>
        <a:bodyPr/>
        <a:lstStyle/>
        <a:p>
          <a:r>
            <a:rPr kumimoji="1" lang="ja-JP" altLang="en-US" sz="1600" dirty="0" smtClean="0"/>
            <a:t>設計</a:t>
          </a:r>
          <a:endParaRPr kumimoji="1" lang="ja-JP" altLang="en-US" sz="1600" dirty="0"/>
        </a:p>
      </dgm:t>
    </dgm:pt>
    <dgm:pt modelId="{5325B28C-1782-49AE-B310-E0F61BE09517}" type="parTrans" cxnId="{D09B48ED-25BE-4212-84E0-514178871C08}">
      <dgm:prSet/>
      <dgm:spPr/>
      <dgm:t>
        <a:bodyPr/>
        <a:lstStyle/>
        <a:p>
          <a:endParaRPr kumimoji="1" lang="ja-JP" altLang="en-US"/>
        </a:p>
      </dgm:t>
    </dgm:pt>
    <dgm:pt modelId="{20DE780E-1CEE-44FD-BFCE-0144CF16EF30}" type="sibTrans" cxnId="{D09B48ED-25BE-4212-84E0-514178871C08}">
      <dgm:prSet/>
      <dgm:spPr/>
      <dgm:t>
        <a:bodyPr/>
        <a:lstStyle/>
        <a:p>
          <a:endParaRPr kumimoji="1" lang="ja-JP" altLang="en-US"/>
        </a:p>
      </dgm:t>
    </dgm:pt>
    <dgm:pt modelId="{B9D1FF86-E953-4123-9E39-942239A93A12}">
      <dgm:prSet phldrT="[テキスト]" custT="1"/>
      <dgm:spPr/>
      <dgm:t>
        <a:bodyPr/>
        <a:lstStyle/>
        <a:p>
          <a:r>
            <a:rPr kumimoji="1" lang="ja-JP" altLang="en-US" sz="1600" dirty="0" smtClean="0"/>
            <a:t>実装</a:t>
          </a:r>
          <a:endParaRPr kumimoji="1" lang="ja-JP" altLang="en-US" sz="1600" dirty="0"/>
        </a:p>
      </dgm:t>
    </dgm:pt>
    <dgm:pt modelId="{6B7BA96C-B4F1-435A-833A-873DB91CE586}" type="parTrans" cxnId="{040DD5DF-6BF1-4021-9C5B-F104EAB39D70}">
      <dgm:prSet/>
      <dgm:spPr/>
      <dgm:t>
        <a:bodyPr/>
        <a:lstStyle/>
        <a:p>
          <a:endParaRPr kumimoji="1" lang="ja-JP" altLang="en-US"/>
        </a:p>
      </dgm:t>
    </dgm:pt>
    <dgm:pt modelId="{A31ECA47-0D51-4E81-8858-7EACB0F2ECEA}" type="sibTrans" cxnId="{040DD5DF-6BF1-4021-9C5B-F104EAB39D70}">
      <dgm:prSet/>
      <dgm:spPr/>
      <dgm:t>
        <a:bodyPr/>
        <a:lstStyle/>
        <a:p>
          <a:endParaRPr kumimoji="1" lang="ja-JP" altLang="en-US"/>
        </a:p>
      </dgm:t>
    </dgm:pt>
    <dgm:pt modelId="{6164B2CB-2A59-434C-AB37-D31439C2824A}">
      <dgm:prSet phldrT="[テキスト]" custT="1"/>
      <dgm:spPr/>
      <dgm:t>
        <a:bodyPr/>
        <a:lstStyle/>
        <a:p>
          <a:r>
            <a:rPr kumimoji="1" lang="ja-JP" altLang="en-US" sz="1600" dirty="0" smtClean="0"/>
            <a:t>テスト</a:t>
          </a:r>
          <a:endParaRPr kumimoji="1" lang="ja-JP" altLang="en-US" sz="1600" dirty="0"/>
        </a:p>
      </dgm:t>
    </dgm:pt>
    <dgm:pt modelId="{DA3FADA7-040B-45A1-9099-42C3CC754EC6}" type="parTrans" cxnId="{3B3DA2AD-F4EB-4F8B-B36E-6F07285C8663}">
      <dgm:prSet/>
      <dgm:spPr/>
      <dgm:t>
        <a:bodyPr/>
        <a:lstStyle/>
        <a:p>
          <a:endParaRPr kumimoji="1" lang="ja-JP" altLang="en-US"/>
        </a:p>
      </dgm:t>
    </dgm:pt>
    <dgm:pt modelId="{AB582168-C6DA-4636-B5AD-424BC3D6BF87}" type="sibTrans" cxnId="{3B3DA2AD-F4EB-4F8B-B36E-6F07285C8663}">
      <dgm:prSet/>
      <dgm:spPr/>
      <dgm:t>
        <a:bodyPr/>
        <a:lstStyle/>
        <a:p>
          <a:endParaRPr kumimoji="1" lang="ja-JP" altLang="en-US"/>
        </a:p>
      </dgm:t>
    </dgm:pt>
    <dgm:pt modelId="{3F338C9F-C1ED-4179-855B-7634EEC5CA26}" type="pres">
      <dgm:prSet presAssocID="{03E79C97-CBF3-4001-BEB2-B493F2237EA9}" presName="cycle" presStyleCnt="0">
        <dgm:presLayoutVars>
          <dgm:dir/>
          <dgm:resizeHandles val="exact"/>
        </dgm:presLayoutVars>
      </dgm:prSet>
      <dgm:spPr/>
      <dgm:t>
        <a:bodyPr/>
        <a:lstStyle/>
        <a:p>
          <a:endParaRPr kumimoji="1" lang="ja-JP" altLang="en-US"/>
        </a:p>
      </dgm:t>
    </dgm:pt>
    <dgm:pt modelId="{D5679F0C-F6F2-4D8D-993F-9E09AD2DAFAE}" type="pres">
      <dgm:prSet presAssocID="{EE069CA7-E217-40F4-BD29-6BE9C7EEDB75}" presName="node" presStyleLbl="node1" presStyleIdx="0" presStyleCnt="4">
        <dgm:presLayoutVars>
          <dgm:bulletEnabled val="1"/>
        </dgm:presLayoutVars>
      </dgm:prSet>
      <dgm:spPr/>
      <dgm:t>
        <a:bodyPr/>
        <a:lstStyle/>
        <a:p>
          <a:endParaRPr kumimoji="1" lang="ja-JP" altLang="en-US"/>
        </a:p>
      </dgm:t>
    </dgm:pt>
    <dgm:pt modelId="{920832CF-F5D8-4270-87DD-1780CFB7D5E3}" type="pres">
      <dgm:prSet presAssocID="{DE2E97F2-A2F1-409C-B7F2-71EEA3096A56}" presName="sibTrans" presStyleLbl="sibTrans2D1" presStyleIdx="0" presStyleCnt="4"/>
      <dgm:spPr/>
      <dgm:t>
        <a:bodyPr/>
        <a:lstStyle/>
        <a:p>
          <a:endParaRPr kumimoji="1" lang="ja-JP" altLang="en-US"/>
        </a:p>
      </dgm:t>
    </dgm:pt>
    <dgm:pt modelId="{8F1A7E30-B6B5-4B33-9041-6534D5A5C60E}" type="pres">
      <dgm:prSet presAssocID="{DE2E97F2-A2F1-409C-B7F2-71EEA3096A56}" presName="connectorText" presStyleLbl="sibTrans2D1" presStyleIdx="0" presStyleCnt="4"/>
      <dgm:spPr/>
      <dgm:t>
        <a:bodyPr/>
        <a:lstStyle/>
        <a:p>
          <a:endParaRPr kumimoji="1" lang="ja-JP" altLang="en-US"/>
        </a:p>
      </dgm:t>
    </dgm:pt>
    <dgm:pt modelId="{AEF8DE65-C8A1-4DD8-AD40-960332C8F640}" type="pres">
      <dgm:prSet presAssocID="{360DC766-D360-4894-84AA-91B0A3A2652A}" presName="node" presStyleLbl="node1" presStyleIdx="1" presStyleCnt="4">
        <dgm:presLayoutVars>
          <dgm:bulletEnabled val="1"/>
        </dgm:presLayoutVars>
      </dgm:prSet>
      <dgm:spPr/>
      <dgm:t>
        <a:bodyPr/>
        <a:lstStyle/>
        <a:p>
          <a:endParaRPr kumimoji="1" lang="ja-JP" altLang="en-US"/>
        </a:p>
      </dgm:t>
    </dgm:pt>
    <dgm:pt modelId="{F237ED50-2973-49F0-85E2-72A83A0D71F5}" type="pres">
      <dgm:prSet presAssocID="{20DE780E-1CEE-44FD-BFCE-0144CF16EF30}" presName="sibTrans" presStyleLbl="sibTrans2D1" presStyleIdx="1" presStyleCnt="4"/>
      <dgm:spPr/>
      <dgm:t>
        <a:bodyPr/>
        <a:lstStyle/>
        <a:p>
          <a:endParaRPr kumimoji="1" lang="ja-JP" altLang="en-US"/>
        </a:p>
      </dgm:t>
    </dgm:pt>
    <dgm:pt modelId="{D3671A9F-6FC6-49BE-81DF-CDACC0F28DD9}" type="pres">
      <dgm:prSet presAssocID="{20DE780E-1CEE-44FD-BFCE-0144CF16EF30}" presName="connectorText" presStyleLbl="sibTrans2D1" presStyleIdx="1" presStyleCnt="4"/>
      <dgm:spPr/>
      <dgm:t>
        <a:bodyPr/>
        <a:lstStyle/>
        <a:p>
          <a:endParaRPr kumimoji="1" lang="ja-JP" altLang="en-US"/>
        </a:p>
      </dgm:t>
    </dgm:pt>
    <dgm:pt modelId="{C0AAF0B8-DE22-4EBB-B900-1A78AE317425}" type="pres">
      <dgm:prSet presAssocID="{B9D1FF86-E953-4123-9E39-942239A93A12}" presName="node" presStyleLbl="node1" presStyleIdx="2" presStyleCnt="4">
        <dgm:presLayoutVars>
          <dgm:bulletEnabled val="1"/>
        </dgm:presLayoutVars>
      </dgm:prSet>
      <dgm:spPr/>
      <dgm:t>
        <a:bodyPr/>
        <a:lstStyle/>
        <a:p>
          <a:endParaRPr kumimoji="1" lang="ja-JP" altLang="en-US"/>
        </a:p>
      </dgm:t>
    </dgm:pt>
    <dgm:pt modelId="{555DE147-95E6-41BE-A462-E25381C3B411}" type="pres">
      <dgm:prSet presAssocID="{A31ECA47-0D51-4E81-8858-7EACB0F2ECEA}" presName="sibTrans" presStyleLbl="sibTrans2D1" presStyleIdx="2" presStyleCnt="4"/>
      <dgm:spPr/>
      <dgm:t>
        <a:bodyPr/>
        <a:lstStyle/>
        <a:p>
          <a:endParaRPr kumimoji="1" lang="ja-JP" altLang="en-US"/>
        </a:p>
      </dgm:t>
    </dgm:pt>
    <dgm:pt modelId="{D14995EC-7EF3-48D3-8C5C-8203309F507B}" type="pres">
      <dgm:prSet presAssocID="{A31ECA47-0D51-4E81-8858-7EACB0F2ECEA}" presName="connectorText" presStyleLbl="sibTrans2D1" presStyleIdx="2" presStyleCnt="4"/>
      <dgm:spPr/>
      <dgm:t>
        <a:bodyPr/>
        <a:lstStyle/>
        <a:p>
          <a:endParaRPr kumimoji="1" lang="ja-JP" altLang="en-US"/>
        </a:p>
      </dgm:t>
    </dgm:pt>
    <dgm:pt modelId="{A26D497E-408C-420B-8636-30C21D80DB1D}" type="pres">
      <dgm:prSet presAssocID="{6164B2CB-2A59-434C-AB37-D31439C2824A}" presName="node" presStyleLbl="node1" presStyleIdx="3" presStyleCnt="4">
        <dgm:presLayoutVars>
          <dgm:bulletEnabled val="1"/>
        </dgm:presLayoutVars>
      </dgm:prSet>
      <dgm:spPr/>
      <dgm:t>
        <a:bodyPr/>
        <a:lstStyle/>
        <a:p>
          <a:endParaRPr kumimoji="1" lang="ja-JP" altLang="en-US"/>
        </a:p>
      </dgm:t>
    </dgm:pt>
    <dgm:pt modelId="{9F8EE2E6-E9A2-40DA-8208-06DDBBC3ADA3}" type="pres">
      <dgm:prSet presAssocID="{AB582168-C6DA-4636-B5AD-424BC3D6BF87}" presName="sibTrans" presStyleLbl="sibTrans2D1" presStyleIdx="3" presStyleCnt="4"/>
      <dgm:spPr/>
      <dgm:t>
        <a:bodyPr/>
        <a:lstStyle/>
        <a:p>
          <a:endParaRPr kumimoji="1" lang="ja-JP" altLang="en-US"/>
        </a:p>
      </dgm:t>
    </dgm:pt>
    <dgm:pt modelId="{3354DBE1-FECA-46A8-BA5C-0CC1AE215885}" type="pres">
      <dgm:prSet presAssocID="{AB582168-C6DA-4636-B5AD-424BC3D6BF87}" presName="connectorText" presStyleLbl="sibTrans2D1" presStyleIdx="3" presStyleCnt="4"/>
      <dgm:spPr/>
      <dgm:t>
        <a:bodyPr/>
        <a:lstStyle/>
        <a:p>
          <a:endParaRPr kumimoji="1" lang="ja-JP" altLang="en-US"/>
        </a:p>
      </dgm:t>
    </dgm:pt>
  </dgm:ptLst>
  <dgm:cxnLst>
    <dgm:cxn modelId="{20B5A8FF-F0EC-453F-A4CA-449289A36BFF}" type="presOf" srcId="{DE2E97F2-A2F1-409C-B7F2-71EEA3096A56}" destId="{920832CF-F5D8-4270-87DD-1780CFB7D5E3}" srcOrd="0" destOrd="0" presId="urn:microsoft.com/office/officeart/2005/8/layout/cycle2"/>
    <dgm:cxn modelId="{D155CC16-E951-46CB-A8B4-506BD50BD50F}" type="presOf" srcId="{20DE780E-1CEE-44FD-BFCE-0144CF16EF30}" destId="{F237ED50-2973-49F0-85E2-72A83A0D71F5}" srcOrd="0" destOrd="0" presId="urn:microsoft.com/office/officeart/2005/8/layout/cycle2"/>
    <dgm:cxn modelId="{AB1EA043-282B-4480-9A99-97939A51BEE9}" type="presOf" srcId="{A31ECA47-0D51-4E81-8858-7EACB0F2ECEA}" destId="{555DE147-95E6-41BE-A462-E25381C3B411}" srcOrd="0" destOrd="0" presId="urn:microsoft.com/office/officeart/2005/8/layout/cycle2"/>
    <dgm:cxn modelId="{3B3DA2AD-F4EB-4F8B-B36E-6F07285C8663}" srcId="{03E79C97-CBF3-4001-BEB2-B493F2237EA9}" destId="{6164B2CB-2A59-434C-AB37-D31439C2824A}" srcOrd="3" destOrd="0" parTransId="{DA3FADA7-040B-45A1-9099-42C3CC754EC6}" sibTransId="{AB582168-C6DA-4636-B5AD-424BC3D6BF87}"/>
    <dgm:cxn modelId="{56B4AA91-9119-4F80-998A-1724A9189750}" type="presOf" srcId="{20DE780E-1CEE-44FD-BFCE-0144CF16EF30}" destId="{D3671A9F-6FC6-49BE-81DF-CDACC0F28DD9}" srcOrd="1" destOrd="0" presId="urn:microsoft.com/office/officeart/2005/8/layout/cycle2"/>
    <dgm:cxn modelId="{250A0009-3DDD-4D33-8117-751545E486B3}" type="presOf" srcId="{03E79C97-CBF3-4001-BEB2-B493F2237EA9}" destId="{3F338C9F-C1ED-4179-855B-7634EEC5CA26}" srcOrd="0" destOrd="0" presId="urn:microsoft.com/office/officeart/2005/8/layout/cycle2"/>
    <dgm:cxn modelId="{DE7279C6-B6A9-4767-9C12-EF5DD0D4943C}" type="presOf" srcId="{EE069CA7-E217-40F4-BD29-6BE9C7EEDB75}" destId="{D5679F0C-F6F2-4D8D-993F-9E09AD2DAFAE}" srcOrd="0" destOrd="0" presId="urn:microsoft.com/office/officeart/2005/8/layout/cycle2"/>
    <dgm:cxn modelId="{031FC5E4-676D-4538-981F-E58ACF0CF40D}" type="presOf" srcId="{6164B2CB-2A59-434C-AB37-D31439C2824A}" destId="{A26D497E-408C-420B-8636-30C21D80DB1D}" srcOrd="0" destOrd="0" presId="urn:microsoft.com/office/officeart/2005/8/layout/cycle2"/>
    <dgm:cxn modelId="{4C213050-5370-4EEC-BE0D-E7D7EE1DA2F5}" type="presOf" srcId="{B9D1FF86-E953-4123-9E39-942239A93A12}" destId="{C0AAF0B8-DE22-4EBB-B900-1A78AE317425}" srcOrd="0" destOrd="0" presId="urn:microsoft.com/office/officeart/2005/8/layout/cycle2"/>
    <dgm:cxn modelId="{8E3F2423-D888-4BA2-8163-AA909510D9AF}" type="presOf" srcId="{DE2E97F2-A2F1-409C-B7F2-71EEA3096A56}" destId="{8F1A7E30-B6B5-4B33-9041-6534D5A5C60E}" srcOrd="1" destOrd="0" presId="urn:microsoft.com/office/officeart/2005/8/layout/cycle2"/>
    <dgm:cxn modelId="{EA60E802-DC68-4804-A7B0-9D8B1892AEAE}" type="presOf" srcId="{AB582168-C6DA-4636-B5AD-424BC3D6BF87}" destId="{9F8EE2E6-E9A2-40DA-8208-06DDBBC3ADA3}" srcOrd="0" destOrd="0" presId="urn:microsoft.com/office/officeart/2005/8/layout/cycle2"/>
    <dgm:cxn modelId="{040DD5DF-6BF1-4021-9C5B-F104EAB39D70}" srcId="{03E79C97-CBF3-4001-BEB2-B493F2237EA9}" destId="{B9D1FF86-E953-4123-9E39-942239A93A12}" srcOrd="2" destOrd="0" parTransId="{6B7BA96C-B4F1-435A-833A-873DB91CE586}" sibTransId="{A31ECA47-0D51-4E81-8858-7EACB0F2ECEA}"/>
    <dgm:cxn modelId="{7E9CF75F-1598-4437-B29D-C57420BA6FDE}" type="presOf" srcId="{A31ECA47-0D51-4E81-8858-7EACB0F2ECEA}" destId="{D14995EC-7EF3-48D3-8C5C-8203309F507B}" srcOrd="1" destOrd="0" presId="urn:microsoft.com/office/officeart/2005/8/layout/cycle2"/>
    <dgm:cxn modelId="{B13123CE-3325-499F-9E74-2640D5AA2C26}" type="presOf" srcId="{AB582168-C6DA-4636-B5AD-424BC3D6BF87}" destId="{3354DBE1-FECA-46A8-BA5C-0CC1AE215885}" srcOrd="1" destOrd="0" presId="urn:microsoft.com/office/officeart/2005/8/layout/cycle2"/>
    <dgm:cxn modelId="{B8E1677F-0EFE-4C4C-A1F0-0E6DF8EA5BCF}" type="presOf" srcId="{360DC766-D360-4894-84AA-91B0A3A2652A}" destId="{AEF8DE65-C8A1-4DD8-AD40-960332C8F640}" srcOrd="0" destOrd="0" presId="urn:microsoft.com/office/officeart/2005/8/layout/cycle2"/>
    <dgm:cxn modelId="{F86DF083-9EA6-4959-9843-04BE39D4840A}" srcId="{03E79C97-CBF3-4001-BEB2-B493F2237EA9}" destId="{EE069CA7-E217-40F4-BD29-6BE9C7EEDB75}" srcOrd="0" destOrd="0" parTransId="{224ED010-9384-4B3D-A079-20EEC4AA6BB8}" sibTransId="{DE2E97F2-A2F1-409C-B7F2-71EEA3096A56}"/>
    <dgm:cxn modelId="{D09B48ED-25BE-4212-84E0-514178871C08}" srcId="{03E79C97-CBF3-4001-BEB2-B493F2237EA9}" destId="{360DC766-D360-4894-84AA-91B0A3A2652A}" srcOrd="1" destOrd="0" parTransId="{5325B28C-1782-49AE-B310-E0F61BE09517}" sibTransId="{20DE780E-1CEE-44FD-BFCE-0144CF16EF30}"/>
    <dgm:cxn modelId="{41931F94-63F2-4AE9-A04D-071C33547C5A}" type="presParOf" srcId="{3F338C9F-C1ED-4179-855B-7634EEC5CA26}" destId="{D5679F0C-F6F2-4D8D-993F-9E09AD2DAFAE}" srcOrd="0" destOrd="0" presId="urn:microsoft.com/office/officeart/2005/8/layout/cycle2"/>
    <dgm:cxn modelId="{22C1B2B0-74F0-4016-A03B-4A5A5DDC6B5A}" type="presParOf" srcId="{3F338C9F-C1ED-4179-855B-7634EEC5CA26}" destId="{920832CF-F5D8-4270-87DD-1780CFB7D5E3}" srcOrd="1" destOrd="0" presId="urn:microsoft.com/office/officeart/2005/8/layout/cycle2"/>
    <dgm:cxn modelId="{CB1E77E1-3FE2-44E2-A2E9-5CF1D1089C5B}" type="presParOf" srcId="{920832CF-F5D8-4270-87DD-1780CFB7D5E3}" destId="{8F1A7E30-B6B5-4B33-9041-6534D5A5C60E}" srcOrd="0" destOrd="0" presId="urn:microsoft.com/office/officeart/2005/8/layout/cycle2"/>
    <dgm:cxn modelId="{6B766989-9663-41D9-A83E-312751EF558B}" type="presParOf" srcId="{3F338C9F-C1ED-4179-855B-7634EEC5CA26}" destId="{AEF8DE65-C8A1-4DD8-AD40-960332C8F640}" srcOrd="2" destOrd="0" presId="urn:microsoft.com/office/officeart/2005/8/layout/cycle2"/>
    <dgm:cxn modelId="{7E4BC2E1-BE95-4096-A2D7-FAC21F80516D}" type="presParOf" srcId="{3F338C9F-C1ED-4179-855B-7634EEC5CA26}" destId="{F237ED50-2973-49F0-85E2-72A83A0D71F5}" srcOrd="3" destOrd="0" presId="urn:microsoft.com/office/officeart/2005/8/layout/cycle2"/>
    <dgm:cxn modelId="{311FFFEA-F796-44BD-BCE3-26E61AD53D82}" type="presParOf" srcId="{F237ED50-2973-49F0-85E2-72A83A0D71F5}" destId="{D3671A9F-6FC6-49BE-81DF-CDACC0F28DD9}" srcOrd="0" destOrd="0" presId="urn:microsoft.com/office/officeart/2005/8/layout/cycle2"/>
    <dgm:cxn modelId="{9D54140F-5D6B-45E4-9CB1-124EF9F1E011}" type="presParOf" srcId="{3F338C9F-C1ED-4179-855B-7634EEC5CA26}" destId="{C0AAF0B8-DE22-4EBB-B900-1A78AE317425}" srcOrd="4" destOrd="0" presId="urn:microsoft.com/office/officeart/2005/8/layout/cycle2"/>
    <dgm:cxn modelId="{43A53CA6-14F8-48EC-B4C6-28EAD28CFCF4}" type="presParOf" srcId="{3F338C9F-C1ED-4179-855B-7634EEC5CA26}" destId="{555DE147-95E6-41BE-A462-E25381C3B411}" srcOrd="5" destOrd="0" presId="urn:microsoft.com/office/officeart/2005/8/layout/cycle2"/>
    <dgm:cxn modelId="{933AA37D-5F03-41C7-8889-EDE4A1C8C661}" type="presParOf" srcId="{555DE147-95E6-41BE-A462-E25381C3B411}" destId="{D14995EC-7EF3-48D3-8C5C-8203309F507B}" srcOrd="0" destOrd="0" presId="urn:microsoft.com/office/officeart/2005/8/layout/cycle2"/>
    <dgm:cxn modelId="{F9E7F365-E6B1-43D0-A274-BB05176F14F8}" type="presParOf" srcId="{3F338C9F-C1ED-4179-855B-7634EEC5CA26}" destId="{A26D497E-408C-420B-8636-30C21D80DB1D}" srcOrd="6" destOrd="0" presId="urn:microsoft.com/office/officeart/2005/8/layout/cycle2"/>
    <dgm:cxn modelId="{A9BC3083-3542-41D9-B149-7C5B984C34DA}" type="presParOf" srcId="{3F338C9F-C1ED-4179-855B-7634EEC5CA26}" destId="{9F8EE2E6-E9A2-40DA-8208-06DDBBC3ADA3}" srcOrd="7" destOrd="0" presId="urn:microsoft.com/office/officeart/2005/8/layout/cycle2"/>
    <dgm:cxn modelId="{02963D04-92B2-4B73-BC4D-01ABD4DFEB8E}" type="presParOf" srcId="{9F8EE2E6-E9A2-40DA-8208-06DDBBC3ADA3}" destId="{3354DBE1-FECA-46A8-BA5C-0CC1AE215885}" srcOrd="0" destOrd="0" presId="urn:microsoft.com/office/officeart/2005/8/layout/cycle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0FAAC-607A-4141-A897-66877D2BF121}">
      <dsp:nvSpPr>
        <dsp:cNvPr id="0" name=""/>
        <dsp:cNvSpPr/>
      </dsp:nvSpPr>
      <dsp:spPr>
        <a:xfrm>
          <a:off x="525903" y="1808"/>
          <a:ext cx="3809435" cy="2116352"/>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要求分析</a:t>
          </a:r>
          <a:endParaRPr kumimoji="1" lang="ja-JP" altLang="en-US" sz="3200" kern="1200" dirty="0"/>
        </a:p>
      </dsp:txBody>
      <dsp:txXfrm>
        <a:off x="587889" y="63794"/>
        <a:ext cx="3685463" cy="1992380"/>
      </dsp:txXfrm>
    </dsp:sp>
    <dsp:sp modelId="{22FB351D-9AE8-4F39-820C-0BCEE0B756C3}">
      <dsp:nvSpPr>
        <dsp:cNvPr id="0" name=""/>
        <dsp:cNvSpPr/>
      </dsp:nvSpPr>
      <dsp:spPr>
        <a:xfrm rot="5400000">
          <a:off x="2033805" y="2171070"/>
          <a:ext cx="793632" cy="95235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kumimoji="1" lang="ja-JP" altLang="en-US" sz="3900" kern="1200"/>
        </a:p>
      </dsp:txBody>
      <dsp:txXfrm rot="-5400000">
        <a:off x="2144914" y="2250433"/>
        <a:ext cx="571414" cy="555542"/>
      </dsp:txXfrm>
    </dsp:sp>
    <dsp:sp modelId="{4BA05FE2-FD8B-4848-9A9C-4F77669E8BCE}">
      <dsp:nvSpPr>
        <dsp:cNvPr id="0" name=""/>
        <dsp:cNvSpPr/>
      </dsp:nvSpPr>
      <dsp:spPr>
        <a:xfrm>
          <a:off x="525903" y="3176338"/>
          <a:ext cx="3809435" cy="2116352"/>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外部・内部設計</a:t>
          </a:r>
          <a:endParaRPr kumimoji="1" lang="ja-JP" altLang="en-US" sz="3200" kern="1200" dirty="0"/>
        </a:p>
      </dsp:txBody>
      <dsp:txXfrm>
        <a:off x="587889" y="3238324"/>
        <a:ext cx="3685463" cy="1992380"/>
      </dsp:txXfrm>
    </dsp:sp>
    <dsp:sp modelId="{9F11DF07-9086-4B5F-B24C-F6B86BFEB00B}">
      <dsp:nvSpPr>
        <dsp:cNvPr id="0" name=""/>
        <dsp:cNvSpPr/>
      </dsp:nvSpPr>
      <dsp:spPr>
        <a:xfrm rot="5400000">
          <a:off x="2033805" y="5345599"/>
          <a:ext cx="793632" cy="95235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kumimoji="1" lang="ja-JP" altLang="en-US" sz="3900" kern="1200"/>
        </a:p>
      </dsp:txBody>
      <dsp:txXfrm rot="-5400000">
        <a:off x="2144914" y="5424962"/>
        <a:ext cx="571414" cy="555542"/>
      </dsp:txXfrm>
    </dsp:sp>
    <dsp:sp modelId="{E59FECA6-2C11-4499-8BCD-49BB47B82936}">
      <dsp:nvSpPr>
        <dsp:cNvPr id="0" name=""/>
        <dsp:cNvSpPr/>
      </dsp:nvSpPr>
      <dsp:spPr>
        <a:xfrm>
          <a:off x="525903" y="6350867"/>
          <a:ext cx="3809435" cy="2116352"/>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プログラミング</a:t>
          </a:r>
          <a:endParaRPr kumimoji="1" lang="ja-JP" altLang="en-US" sz="3200" kern="1200" dirty="0"/>
        </a:p>
      </dsp:txBody>
      <dsp:txXfrm>
        <a:off x="587889" y="6412853"/>
        <a:ext cx="3685463" cy="1992380"/>
      </dsp:txXfrm>
    </dsp:sp>
    <dsp:sp modelId="{D4AD34BD-5C04-44D8-972B-6DE497E5EB1E}">
      <dsp:nvSpPr>
        <dsp:cNvPr id="0" name=""/>
        <dsp:cNvSpPr/>
      </dsp:nvSpPr>
      <dsp:spPr>
        <a:xfrm rot="5400000">
          <a:off x="2033805" y="8520129"/>
          <a:ext cx="793632" cy="95235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kumimoji="1" lang="ja-JP" altLang="en-US" sz="3900" kern="1200"/>
        </a:p>
      </dsp:txBody>
      <dsp:txXfrm rot="-5400000">
        <a:off x="2144914" y="8599492"/>
        <a:ext cx="571414" cy="555542"/>
      </dsp:txXfrm>
    </dsp:sp>
    <dsp:sp modelId="{9191723F-6FB8-4C9E-BF10-5B51B05626CC}">
      <dsp:nvSpPr>
        <dsp:cNvPr id="0" name=""/>
        <dsp:cNvSpPr/>
      </dsp:nvSpPr>
      <dsp:spPr>
        <a:xfrm>
          <a:off x="525903" y="9525396"/>
          <a:ext cx="3809435" cy="2116352"/>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テスト</a:t>
          </a:r>
          <a:endParaRPr kumimoji="1" lang="ja-JP" altLang="en-US" sz="3200" kern="1200" dirty="0"/>
        </a:p>
      </dsp:txBody>
      <dsp:txXfrm>
        <a:off x="587889" y="9587382"/>
        <a:ext cx="3685463" cy="1992380"/>
      </dsp:txXfrm>
    </dsp:sp>
    <dsp:sp modelId="{0EE572C1-D0DE-4BE3-A405-D94ECBE9ABAE}">
      <dsp:nvSpPr>
        <dsp:cNvPr id="0" name=""/>
        <dsp:cNvSpPr/>
      </dsp:nvSpPr>
      <dsp:spPr>
        <a:xfrm rot="5400000">
          <a:off x="2033805" y="11694658"/>
          <a:ext cx="793632" cy="952358"/>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endParaRPr kumimoji="1" lang="ja-JP" altLang="en-US" sz="3900" kern="1200"/>
        </a:p>
      </dsp:txBody>
      <dsp:txXfrm rot="-5400000">
        <a:off x="2144914" y="11774021"/>
        <a:ext cx="571414" cy="555542"/>
      </dsp:txXfrm>
    </dsp:sp>
    <dsp:sp modelId="{1FA22A39-3D30-4E39-93CE-097AC9BD941B}">
      <dsp:nvSpPr>
        <dsp:cNvPr id="0" name=""/>
        <dsp:cNvSpPr/>
      </dsp:nvSpPr>
      <dsp:spPr>
        <a:xfrm>
          <a:off x="525903" y="12699926"/>
          <a:ext cx="3809435" cy="2116352"/>
        </a:xfrm>
        <a:prstGeom prst="roundRect">
          <a:avLst>
            <a:gd name="adj" fmla="val 10000"/>
          </a:avLst>
        </a:prstGeom>
        <a:solidFill>
          <a:schemeClr val="accent4"/>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4"/>
        </a:fillRef>
        <a:effectRef idx="1">
          <a:schemeClr val="accent4"/>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納品</a:t>
          </a:r>
          <a:endParaRPr kumimoji="1" lang="ja-JP" altLang="en-US" sz="3200" kern="1200" dirty="0"/>
        </a:p>
      </dsp:txBody>
      <dsp:txXfrm>
        <a:off x="587889" y="12761912"/>
        <a:ext cx="3685463" cy="1992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79F0C-F6F2-4D8D-993F-9E09AD2DAFAE}">
      <dsp:nvSpPr>
        <dsp:cNvPr id="0" name=""/>
        <dsp:cNvSpPr/>
      </dsp:nvSpPr>
      <dsp:spPr>
        <a:xfrm>
          <a:off x="1786417" y="187964"/>
          <a:ext cx="1683749" cy="1683749"/>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要求分析</a:t>
          </a:r>
          <a:endParaRPr kumimoji="1" lang="ja-JP" altLang="en-US" sz="3200" kern="1200" dirty="0"/>
        </a:p>
      </dsp:txBody>
      <dsp:txXfrm>
        <a:off x="2032996" y="434543"/>
        <a:ext cx="1190591" cy="1190591"/>
      </dsp:txXfrm>
    </dsp:sp>
    <dsp:sp modelId="{920832CF-F5D8-4270-87DD-1780CFB7D5E3}">
      <dsp:nvSpPr>
        <dsp:cNvPr id="0" name=""/>
        <dsp:cNvSpPr/>
      </dsp:nvSpPr>
      <dsp:spPr>
        <a:xfrm rot="2700000">
          <a:off x="3289251" y="1629906"/>
          <a:ext cx="446481" cy="568265"/>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kumimoji="1" lang="ja-JP" altLang="en-US" sz="2400" kern="1200"/>
        </a:p>
      </dsp:txBody>
      <dsp:txXfrm>
        <a:off x="3308867" y="1696203"/>
        <a:ext cx="312537" cy="340959"/>
      </dsp:txXfrm>
    </dsp:sp>
    <dsp:sp modelId="{AEF8DE65-C8A1-4DD8-AD40-960332C8F640}">
      <dsp:nvSpPr>
        <dsp:cNvPr id="0" name=""/>
        <dsp:cNvSpPr/>
      </dsp:nvSpPr>
      <dsp:spPr>
        <a:xfrm>
          <a:off x="3572687" y="1974234"/>
          <a:ext cx="1683749" cy="1683749"/>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設計</a:t>
          </a:r>
          <a:endParaRPr kumimoji="1" lang="ja-JP" altLang="en-US" sz="3200" kern="1200" dirty="0"/>
        </a:p>
      </dsp:txBody>
      <dsp:txXfrm>
        <a:off x="3819266" y="2220813"/>
        <a:ext cx="1190591" cy="1190591"/>
      </dsp:txXfrm>
    </dsp:sp>
    <dsp:sp modelId="{F237ED50-2973-49F0-85E2-72A83A0D71F5}">
      <dsp:nvSpPr>
        <dsp:cNvPr id="0" name=""/>
        <dsp:cNvSpPr/>
      </dsp:nvSpPr>
      <dsp:spPr>
        <a:xfrm rot="8100000">
          <a:off x="3307121" y="3416176"/>
          <a:ext cx="446481" cy="568265"/>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kumimoji="1" lang="ja-JP" altLang="en-US" sz="2400" kern="1200"/>
        </a:p>
      </dsp:txBody>
      <dsp:txXfrm rot="10800000">
        <a:off x="3421449" y="3482473"/>
        <a:ext cx="312537" cy="340959"/>
      </dsp:txXfrm>
    </dsp:sp>
    <dsp:sp modelId="{C0AAF0B8-DE22-4EBB-B900-1A78AE317425}">
      <dsp:nvSpPr>
        <dsp:cNvPr id="0" name=""/>
        <dsp:cNvSpPr/>
      </dsp:nvSpPr>
      <dsp:spPr>
        <a:xfrm>
          <a:off x="1786417" y="3760505"/>
          <a:ext cx="1683749" cy="1683749"/>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実装</a:t>
          </a:r>
          <a:endParaRPr kumimoji="1" lang="ja-JP" altLang="en-US" sz="3200" kern="1200" dirty="0"/>
        </a:p>
      </dsp:txBody>
      <dsp:txXfrm>
        <a:off x="2032996" y="4007084"/>
        <a:ext cx="1190591" cy="1190591"/>
      </dsp:txXfrm>
    </dsp:sp>
    <dsp:sp modelId="{555DE147-95E6-41BE-A462-E25381C3B411}">
      <dsp:nvSpPr>
        <dsp:cNvPr id="0" name=""/>
        <dsp:cNvSpPr/>
      </dsp:nvSpPr>
      <dsp:spPr>
        <a:xfrm rot="13500000">
          <a:off x="1520850" y="3434047"/>
          <a:ext cx="446481" cy="568265"/>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kumimoji="1" lang="ja-JP" altLang="en-US" sz="2400" kern="1200"/>
        </a:p>
      </dsp:txBody>
      <dsp:txXfrm rot="10800000">
        <a:off x="1635178" y="3595056"/>
        <a:ext cx="312537" cy="340959"/>
      </dsp:txXfrm>
    </dsp:sp>
    <dsp:sp modelId="{A26D497E-408C-420B-8636-30C21D80DB1D}">
      <dsp:nvSpPr>
        <dsp:cNvPr id="0" name=""/>
        <dsp:cNvSpPr/>
      </dsp:nvSpPr>
      <dsp:spPr>
        <a:xfrm>
          <a:off x="146" y="1974234"/>
          <a:ext cx="1683749" cy="1683749"/>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kern="1200" dirty="0" smtClean="0"/>
            <a:t>テスト</a:t>
          </a:r>
          <a:endParaRPr kumimoji="1" lang="ja-JP" altLang="en-US" sz="3200" kern="1200" dirty="0"/>
        </a:p>
      </dsp:txBody>
      <dsp:txXfrm>
        <a:off x="246725" y="2220813"/>
        <a:ext cx="1190591" cy="1190591"/>
      </dsp:txXfrm>
    </dsp:sp>
    <dsp:sp modelId="{9F8EE2E6-E9A2-40DA-8208-06DDBBC3ADA3}">
      <dsp:nvSpPr>
        <dsp:cNvPr id="0" name=""/>
        <dsp:cNvSpPr/>
      </dsp:nvSpPr>
      <dsp:spPr>
        <a:xfrm rot="18900000">
          <a:off x="1502980" y="1647776"/>
          <a:ext cx="446481" cy="568265"/>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kumimoji="1" lang="ja-JP" altLang="en-US" sz="2400" kern="1200"/>
        </a:p>
      </dsp:txBody>
      <dsp:txXfrm>
        <a:off x="1522596" y="1808785"/>
        <a:ext cx="312537" cy="3409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79F0C-F6F2-4D8D-993F-9E09AD2DAFAE}">
      <dsp:nvSpPr>
        <dsp:cNvPr id="0" name=""/>
        <dsp:cNvSpPr/>
      </dsp:nvSpPr>
      <dsp:spPr>
        <a:xfrm>
          <a:off x="844590" y="273242"/>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要求分析</a:t>
          </a:r>
          <a:endParaRPr kumimoji="1" lang="ja-JP" altLang="en-US" sz="1600" kern="1200" dirty="0"/>
        </a:p>
      </dsp:txBody>
      <dsp:txXfrm>
        <a:off x="961169" y="389821"/>
        <a:ext cx="562892" cy="562892"/>
      </dsp:txXfrm>
    </dsp:sp>
    <dsp:sp modelId="{920832CF-F5D8-4270-87DD-1780CFB7D5E3}">
      <dsp:nvSpPr>
        <dsp:cNvPr id="0" name=""/>
        <dsp:cNvSpPr/>
      </dsp:nvSpPr>
      <dsp:spPr>
        <a:xfrm rot="2700000">
          <a:off x="1555106" y="954970"/>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a:off x="1564380" y="986314"/>
        <a:ext cx="147762" cy="161201"/>
      </dsp:txXfrm>
    </dsp:sp>
    <dsp:sp modelId="{AEF8DE65-C8A1-4DD8-AD40-960332C8F640}">
      <dsp:nvSpPr>
        <dsp:cNvPr id="0" name=""/>
        <dsp:cNvSpPr/>
      </dsp:nvSpPr>
      <dsp:spPr>
        <a:xfrm>
          <a:off x="1689111" y="1117763"/>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設計</a:t>
          </a:r>
          <a:endParaRPr kumimoji="1" lang="ja-JP" altLang="en-US" sz="1600" kern="1200" dirty="0"/>
        </a:p>
      </dsp:txBody>
      <dsp:txXfrm>
        <a:off x="1805690" y="1234342"/>
        <a:ext cx="562892" cy="562892"/>
      </dsp:txXfrm>
    </dsp:sp>
    <dsp:sp modelId="{F237ED50-2973-49F0-85E2-72A83A0D71F5}">
      <dsp:nvSpPr>
        <dsp:cNvPr id="0" name=""/>
        <dsp:cNvSpPr/>
      </dsp:nvSpPr>
      <dsp:spPr>
        <a:xfrm rot="8100000">
          <a:off x="1563555" y="1799490"/>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rot="10800000">
        <a:off x="1617608" y="1830834"/>
        <a:ext cx="147762" cy="161201"/>
      </dsp:txXfrm>
    </dsp:sp>
    <dsp:sp modelId="{C0AAF0B8-DE22-4EBB-B900-1A78AE317425}">
      <dsp:nvSpPr>
        <dsp:cNvPr id="0" name=""/>
        <dsp:cNvSpPr/>
      </dsp:nvSpPr>
      <dsp:spPr>
        <a:xfrm>
          <a:off x="844590" y="1962284"/>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実装</a:t>
          </a:r>
          <a:endParaRPr kumimoji="1" lang="ja-JP" altLang="en-US" sz="1600" kern="1200" dirty="0"/>
        </a:p>
      </dsp:txBody>
      <dsp:txXfrm>
        <a:off x="961169" y="2078863"/>
        <a:ext cx="562892" cy="562892"/>
      </dsp:txXfrm>
    </dsp:sp>
    <dsp:sp modelId="{555DE147-95E6-41BE-A462-E25381C3B411}">
      <dsp:nvSpPr>
        <dsp:cNvPr id="0" name=""/>
        <dsp:cNvSpPr/>
      </dsp:nvSpPr>
      <dsp:spPr>
        <a:xfrm rot="13500000">
          <a:off x="719034" y="1807939"/>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rot="10800000">
        <a:off x="773087" y="1884061"/>
        <a:ext cx="147762" cy="161201"/>
      </dsp:txXfrm>
    </dsp:sp>
    <dsp:sp modelId="{A26D497E-408C-420B-8636-30C21D80DB1D}">
      <dsp:nvSpPr>
        <dsp:cNvPr id="0" name=""/>
        <dsp:cNvSpPr/>
      </dsp:nvSpPr>
      <dsp:spPr>
        <a:xfrm>
          <a:off x="69" y="1117763"/>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テスト</a:t>
          </a:r>
          <a:endParaRPr kumimoji="1" lang="ja-JP" altLang="en-US" sz="1600" kern="1200" dirty="0"/>
        </a:p>
      </dsp:txBody>
      <dsp:txXfrm>
        <a:off x="116648" y="1234342"/>
        <a:ext cx="562892" cy="562892"/>
      </dsp:txXfrm>
    </dsp:sp>
    <dsp:sp modelId="{9F8EE2E6-E9A2-40DA-8208-06DDBBC3ADA3}">
      <dsp:nvSpPr>
        <dsp:cNvPr id="0" name=""/>
        <dsp:cNvSpPr/>
      </dsp:nvSpPr>
      <dsp:spPr>
        <a:xfrm rot="18900000">
          <a:off x="710585" y="963418"/>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a:off x="719859" y="1039540"/>
        <a:ext cx="147762" cy="161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79F0C-F6F2-4D8D-993F-9E09AD2DAFAE}">
      <dsp:nvSpPr>
        <dsp:cNvPr id="0" name=""/>
        <dsp:cNvSpPr/>
      </dsp:nvSpPr>
      <dsp:spPr>
        <a:xfrm>
          <a:off x="844590" y="273242"/>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要求分析</a:t>
          </a:r>
          <a:endParaRPr kumimoji="1" lang="ja-JP" altLang="en-US" sz="1600" kern="1200" dirty="0"/>
        </a:p>
      </dsp:txBody>
      <dsp:txXfrm>
        <a:off x="961169" y="389821"/>
        <a:ext cx="562892" cy="562892"/>
      </dsp:txXfrm>
    </dsp:sp>
    <dsp:sp modelId="{920832CF-F5D8-4270-87DD-1780CFB7D5E3}">
      <dsp:nvSpPr>
        <dsp:cNvPr id="0" name=""/>
        <dsp:cNvSpPr/>
      </dsp:nvSpPr>
      <dsp:spPr>
        <a:xfrm rot="2700000">
          <a:off x="1555106" y="954970"/>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a:off x="1564380" y="986314"/>
        <a:ext cx="147762" cy="161201"/>
      </dsp:txXfrm>
    </dsp:sp>
    <dsp:sp modelId="{AEF8DE65-C8A1-4DD8-AD40-960332C8F640}">
      <dsp:nvSpPr>
        <dsp:cNvPr id="0" name=""/>
        <dsp:cNvSpPr/>
      </dsp:nvSpPr>
      <dsp:spPr>
        <a:xfrm>
          <a:off x="1689111" y="1117763"/>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設計</a:t>
          </a:r>
          <a:endParaRPr kumimoji="1" lang="ja-JP" altLang="en-US" sz="1600" kern="1200" dirty="0"/>
        </a:p>
      </dsp:txBody>
      <dsp:txXfrm>
        <a:off x="1805690" y="1234342"/>
        <a:ext cx="562892" cy="562892"/>
      </dsp:txXfrm>
    </dsp:sp>
    <dsp:sp modelId="{F237ED50-2973-49F0-85E2-72A83A0D71F5}">
      <dsp:nvSpPr>
        <dsp:cNvPr id="0" name=""/>
        <dsp:cNvSpPr/>
      </dsp:nvSpPr>
      <dsp:spPr>
        <a:xfrm rot="8100000">
          <a:off x="1563555" y="1799490"/>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rot="10800000">
        <a:off x="1617608" y="1830834"/>
        <a:ext cx="147762" cy="161201"/>
      </dsp:txXfrm>
    </dsp:sp>
    <dsp:sp modelId="{C0AAF0B8-DE22-4EBB-B900-1A78AE317425}">
      <dsp:nvSpPr>
        <dsp:cNvPr id="0" name=""/>
        <dsp:cNvSpPr/>
      </dsp:nvSpPr>
      <dsp:spPr>
        <a:xfrm>
          <a:off x="844590" y="1962284"/>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実装</a:t>
          </a:r>
          <a:endParaRPr kumimoji="1" lang="ja-JP" altLang="en-US" sz="1600" kern="1200" dirty="0"/>
        </a:p>
      </dsp:txBody>
      <dsp:txXfrm>
        <a:off x="961169" y="2078863"/>
        <a:ext cx="562892" cy="562892"/>
      </dsp:txXfrm>
    </dsp:sp>
    <dsp:sp modelId="{555DE147-95E6-41BE-A462-E25381C3B411}">
      <dsp:nvSpPr>
        <dsp:cNvPr id="0" name=""/>
        <dsp:cNvSpPr/>
      </dsp:nvSpPr>
      <dsp:spPr>
        <a:xfrm rot="13500000">
          <a:off x="719034" y="1807939"/>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rot="10800000">
        <a:off x="773087" y="1884061"/>
        <a:ext cx="147762" cy="161201"/>
      </dsp:txXfrm>
    </dsp:sp>
    <dsp:sp modelId="{A26D497E-408C-420B-8636-30C21D80DB1D}">
      <dsp:nvSpPr>
        <dsp:cNvPr id="0" name=""/>
        <dsp:cNvSpPr/>
      </dsp:nvSpPr>
      <dsp:spPr>
        <a:xfrm>
          <a:off x="69" y="1117763"/>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テスト</a:t>
          </a:r>
          <a:endParaRPr kumimoji="1" lang="ja-JP" altLang="en-US" sz="1600" kern="1200" dirty="0"/>
        </a:p>
      </dsp:txBody>
      <dsp:txXfrm>
        <a:off x="116648" y="1234342"/>
        <a:ext cx="562892" cy="562892"/>
      </dsp:txXfrm>
    </dsp:sp>
    <dsp:sp modelId="{9F8EE2E6-E9A2-40DA-8208-06DDBBC3ADA3}">
      <dsp:nvSpPr>
        <dsp:cNvPr id="0" name=""/>
        <dsp:cNvSpPr/>
      </dsp:nvSpPr>
      <dsp:spPr>
        <a:xfrm rot="18900000">
          <a:off x="710585" y="963418"/>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a:off x="719859" y="1039540"/>
        <a:ext cx="147762" cy="1612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79F0C-F6F2-4D8D-993F-9E09AD2DAFAE}">
      <dsp:nvSpPr>
        <dsp:cNvPr id="0" name=""/>
        <dsp:cNvSpPr/>
      </dsp:nvSpPr>
      <dsp:spPr>
        <a:xfrm>
          <a:off x="844590" y="273242"/>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要求分析</a:t>
          </a:r>
          <a:endParaRPr kumimoji="1" lang="ja-JP" altLang="en-US" sz="1600" kern="1200" dirty="0"/>
        </a:p>
      </dsp:txBody>
      <dsp:txXfrm>
        <a:off x="961169" y="389821"/>
        <a:ext cx="562892" cy="562892"/>
      </dsp:txXfrm>
    </dsp:sp>
    <dsp:sp modelId="{920832CF-F5D8-4270-87DD-1780CFB7D5E3}">
      <dsp:nvSpPr>
        <dsp:cNvPr id="0" name=""/>
        <dsp:cNvSpPr/>
      </dsp:nvSpPr>
      <dsp:spPr>
        <a:xfrm rot="2700000">
          <a:off x="1555106" y="954970"/>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a:off x="1564380" y="986314"/>
        <a:ext cx="147762" cy="161201"/>
      </dsp:txXfrm>
    </dsp:sp>
    <dsp:sp modelId="{AEF8DE65-C8A1-4DD8-AD40-960332C8F640}">
      <dsp:nvSpPr>
        <dsp:cNvPr id="0" name=""/>
        <dsp:cNvSpPr/>
      </dsp:nvSpPr>
      <dsp:spPr>
        <a:xfrm>
          <a:off x="1689111" y="1117763"/>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設計</a:t>
          </a:r>
          <a:endParaRPr kumimoji="1" lang="ja-JP" altLang="en-US" sz="1600" kern="1200" dirty="0"/>
        </a:p>
      </dsp:txBody>
      <dsp:txXfrm>
        <a:off x="1805690" y="1234342"/>
        <a:ext cx="562892" cy="562892"/>
      </dsp:txXfrm>
    </dsp:sp>
    <dsp:sp modelId="{F237ED50-2973-49F0-85E2-72A83A0D71F5}">
      <dsp:nvSpPr>
        <dsp:cNvPr id="0" name=""/>
        <dsp:cNvSpPr/>
      </dsp:nvSpPr>
      <dsp:spPr>
        <a:xfrm rot="8100000">
          <a:off x="1563555" y="1799490"/>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rot="10800000">
        <a:off x="1617608" y="1830834"/>
        <a:ext cx="147762" cy="161201"/>
      </dsp:txXfrm>
    </dsp:sp>
    <dsp:sp modelId="{C0AAF0B8-DE22-4EBB-B900-1A78AE317425}">
      <dsp:nvSpPr>
        <dsp:cNvPr id="0" name=""/>
        <dsp:cNvSpPr/>
      </dsp:nvSpPr>
      <dsp:spPr>
        <a:xfrm>
          <a:off x="844590" y="1962284"/>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実装</a:t>
          </a:r>
          <a:endParaRPr kumimoji="1" lang="ja-JP" altLang="en-US" sz="1600" kern="1200" dirty="0"/>
        </a:p>
      </dsp:txBody>
      <dsp:txXfrm>
        <a:off x="961169" y="2078863"/>
        <a:ext cx="562892" cy="562892"/>
      </dsp:txXfrm>
    </dsp:sp>
    <dsp:sp modelId="{555DE147-95E6-41BE-A462-E25381C3B411}">
      <dsp:nvSpPr>
        <dsp:cNvPr id="0" name=""/>
        <dsp:cNvSpPr/>
      </dsp:nvSpPr>
      <dsp:spPr>
        <a:xfrm rot="13500000">
          <a:off x="719034" y="1807939"/>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rot="10800000">
        <a:off x="773087" y="1884061"/>
        <a:ext cx="147762" cy="161201"/>
      </dsp:txXfrm>
    </dsp:sp>
    <dsp:sp modelId="{A26D497E-408C-420B-8636-30C21D80DB1D}">
      <dsp:nvSpPr>
        <dsp:cNvPr id="0" name=""/>
        <dsp:cNvSpPr/>
      </dsp:nvSpPr>
      <dsp:spPr>
        <a:xfrm>
          <a:off x="69" y="1117763"/>
          <a:ext cx="796050" cy="796050"/>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kumimoji="1" lang="ja-JP" altLang="en-US" sz="1600" kern="1200" dirty="0" smtClean="0"/>
            <a:t>テスト</a:t>
          </a:r>
          <a:endParaRPr kumimoji="1" lang="ja-JP" altLang="en-US" sz="1600" kern="1200" dirty="0"/>
        </a:p>
      </dsp:txBody>
      <dsp:txXfrm>
        <a:off x="116648" y="1234342"/>
        <a:ext cx="562892" cy="562892"/>
      </dsp:txXfrm>
    </dsp:sp>
    <dsp:sp modelId="{9F8EE2E6-E9A2-40DA-8208-06DDBBC3ADA3}">
      <dsp:nvSpPr>
        <dsp:cNvPr id="0" name=""/>
        <dsp:cNvSpPr/>
      </dsp:nvSpPr>
      <dsp:spPr>
        <a:xfrm rot="18900000">
          <a:off x="710585" y="963418"/>
          <a:ext cx="211089" cy="268667"/>
        </a:xfrm>
        <a:prstGeom prst="rightArrow">
          <a:avLst>
            <a:gd name="adj1" fmla="val 60000"/>
            <a:gd name="adj2" fmla="val 50000"/>
          </a:avLst>
        </a:prstGeom>
        <a:solidFill>
          <a:schemeClr val="accent4">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kumimoji="1" lang="ja-JP" altLang="en-US" sz="1100" kern="1200"/>
        </a:p>
      </dsp:txBody>
      <dsp:txXfrm>
        <a:off x="719859" y="1039540"/>
        <a:ext cx="147762" cy="1612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CB51853-7CD7-4F3C-850D-FC3A666ED0B3}" type="datetimeFigureOut">
              <a:rPr kumimoji="1" lang="ja-JP" altLang="en-US" smtClean="0"/>
              <a:t>2012/12/14</a:t>
            </a:fld>
            <a:endParaRPr kumimoji="1" lang="ja-JP" altLang="en-US"/>
          </a:p>
        </p:txBody>
      </p:sp>
      <p:sp>
        <p:nvSpPr>
          <p:cNvPr id="4" name="スライド イメージ プレースホルダー 3"/>
          <p:cNvSpPr>
            <a:spLocks noGrp="1" noRot="1" noChangeAspect="1"/>
          </p:cNvSpPr>
          <p:nvPr>
            <p:ph type="sldImg" idx="2"/>
          </p:nvPr>
        </p:nvSpPr>
        <p:spPr>
          <a:xfrm>
            <a:off x="768350" y="744538"/>
            <a:ext cx="526097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a:defRPr sz="1200"/>
            </a:lvl1pPr>
          </a:lstStyle>
          <a:p>
            <a:fld id="{7C4CAEED-3B32-4FD0-ABED-5207BD296A91}" type="slidenum">
              <a:rPr kumimoji="1" lang="ja-JP" altLang="en-US" smtClean="0"/>
              <a:t>‹#›</a:t>
            </a:fld>
            <a:endParaRPr kumimoji="1" lang="ja-JP" altLang="en-US"/>
          </a:p>
        </p:txBody>
      </p:sp>
    </p:spTree>
    <p:extLst>
      <p:ext uri="{BB962C8B-B14F-4D97-AF65-F5344CB8AC3E}">
        <p14:creationId xmlns:p14="http://schemas.microsoft.com/office/powerpoint/2010/main" val="3758326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C4CAEED-3B32-4FD0-ABED-5207BD296A91}" type="slidenum">
              <a:rPr kumimoji="1" lang="ja-JP" altLang="en-US" smtClean="0"/>
              <a:t>1</a:t>
            </a:fld>
            <a:endParaRPr kumimoji="1" lang="ja-JP" altLang="en-US"/>
          </a:p>
        </p:txBody>
      </p:sp>
    </p:spTree>
    <p:extLst>
      <p:ext uri="{BB962C8B-B14F-4D97-AF65-F5344CB8AC3E}">
        <p14:creationId xmlns:p14="http://schemas.microsoft.com/office/powerpoint/2010/main" val="557805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10640" y="9406420"/>
            <a:ext cx="36387246" cy="649056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6421279" y="17158652"/>
            <a:ext cx="29965968" cy="773821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134903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208922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31036181" y="1212605"/>
            <a:ext cx="9631918" cy="2583610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2140426" y="1212605"/>
            <a:ext cx="28182279" cy="2583610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113668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131527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3381579" y="19457690"/>
            <a:ext cx="36387246" cy="6013939"/>
          </a:xfrm>
        </p:spPr>
        <p:txBody>
          <a:bodyPr anchor="t"/>
          <a:lstStyle>
            <a:lvl1pPr algn="l">
              <a:defRPr sz="183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3381579" y="12833948"/>
            <a:ext cx="36387246" cy="662374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237269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140426"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21761000" y="7065330"/>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29184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2140426" y="6777950"/>
            <a:ext cx="1891453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21746138" y="6777950"/>
            <a:ext cx="18921963" cy="282472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420564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3204434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284089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140428" y="1205591"/>
            <a:ext cx="14083710" cy="5130774"/>
          </a:xfrm>
        </p:spPr>
        <p:txBody>
          <a:bodyPr anchor="b"/>
          <a:lstStyle>
            <a:lvl1pPr algn="l">
              <a:defRPr sz="91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16736944" y="1205594"/>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2140428" y="6336367"/>
            <a:ext cx="14083710" cy="20712346"/>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205944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0771" y="21195982"/>
            <a:ext cx="25685115" cy="2502306"/>
          </a:xfrm>
        </p:spPr>
        <p:txBody>
          <a:bodyPr anchor="b"/>
          <a:lstStyle>
            <a:lvl1pPr algn="l">
              <a:defRPr sz="91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8390771" y="2705572"/>
            <a:ext cx="25685115" cy="1816798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kumimoji="1" lang="ja-JP" altLang="en-US"/>
          </a:p>
        </p:txBody>
      </p:sp>
      <p:sp>
        <p:nvSpPr>
          <p:cNvPr id="4" name="テキスト プレースホルダー 3"/>
          <p:cNvSpPr>
            <a:spLocks noGrp="1"/>
          </p:cNvSpPr>
          <p:nvPr>
            <p:ph type="body" sz="half" idx="2"/>
          </p:nvPr>
        </p:nvSpPr>
        <p:spPr>
          <a:xfrm>
            <a:off x="8390771" y="23698288"/>
            <a:ext cx="25685115" cy="3553689"/>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9DD673D-F0C7-41E7-AAB3-8B19C0582C25}" type="datetimeFigureOut">
              <a:rPr kumimoji="1" lang="ja-JP" altLang="en-US" smtClean="0"/>
              <a:t>2012/12/14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70289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140426" y="1212603"/>
            <a:ext cx="38527673" cy="5046663"/>
          </a:xfrm>
          <a:prstGeom prst="rect">
            <a:avLst/>
          </a:prstGeom>
        </p:spPr>
        <p:txBody>
          <a:bodyPr vert="horz" lIns="417643" tIns="208822" rIns="417643" bIns="208822"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2140426" y="7065330"/>
            <a:ext cx="38527673" cy="19983384"/>
          </a:xfrm>
          <a:prstGeom prst="rect">
            <a:avLst/>
          </a:prstGeom>
        </p:spPr>
        <p:txBody>
          <a:bodyPr vert="horz" lIns="417643" tIns="208822" rIns="417643" bIns="208822"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2140426" y="28065053"/>
            <a:ext cx="9988656" cy="1612128"/>
          </a:xfrm>
          <a:prstGeom prst="rect">
            <a:avLst/>
          </a:prstGeom>
        </p:spPr>
        <p:txBody>
          <a:bodyPr vert="horz" lIns="417643" tIns="208822" rIns="417643" bIns="208822" rtlCol="0" anchor="ctr"/>
          <a:lstStyle>
            <a:lvl1pPr algn="l">
              <a:defRPr sz="5500">
                <a:solidFill>
                  <a:schemeClr val="tx1">
                    <a:tint val="75000"/>
                  </a:schemeClr>
                </a:solidFill>
              </a:defRPr>
            </a:lvl1pPr>
          </a:lstStyle>
          <a:p>
            <a:fld id="{29DD673D-F0C7-41E7-AAB3-8B19C0582C25}" type="datetimeFigureOut">
              <a:rPr kumimoji="1" lang="ja-JP" altLang="en-US" smtClean="0"/>
              <a:t>2012/12/14</a:t>
            </a:fld>
            <a:endParaRPr kumimoji="1" lang="ja-JP" altLang="en-US"/>
          </a:p>
        </p:txBody>
      </p:sp>
      <p:sp>
        <p:nvSpPr>
          <p:cNvPr id="5" name="フッター プレースホルダー 4"/>
          <p:cNvSpPr>
            <a:spLocks noGrp="1"/>
          </p:cNvSpPr>
          <p:nvPr>
            <p:ph type="ftr" sz="quarter" idx="3"/>
          </p:nvPr>
        </p:nvSpPr>
        <p:spPr>
          <a:xfrm>
            <a:off x="14626246" y="28065053"/>
            <a:ext cx="13556033" cy="1612128"/>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30679443" y="28065053"/>
            <a:ext cx="9988656" cy="1612128"/>
          </a:xfrm>
          <a:prstGeom prst="rect">
            <a:avLst/>
          </a:prstGeom>
        </p:spPr>
        <p:txBody>
          <a:bodyPr vert="horz" lIns="417643" tIns="208822" rIns="417643" bIns="208822" rtlCol="0" anchor="ctr"/>
          <a:lstStyle>
            <a:lvl1pPr algn="r">
              <a:defRPr sz="5500">
                <a:solidFill>
                  <a:schemeClr val="tx1">
                    <a:tint val="75000"/>
                  </a:schemeClr>
                </a:solidFill>
              </a:defRPr>
            </a:lvl1pPr>
          </a:lstStyle>
          <a:p>
            <a:fld id="{F4925AB9-45C6-47CC-B218-0185535A06B7}" type="slidenum">
              <a:rPr kumimoji="1" lang="ja-JP" altLang="en-US" smtClean="0"/>
              <a:t>‹#›</a:t>
            </a:fld>
            <a:endParaRPr kumimoji="1" lang="ja-JP" altLang="en-US"/>
          </a:p>
        </p:txBody>
      </p:sp>
    </p:spTree>
    <p:extLst>
      <p:ext uri="{BB962C8B-B14F-4D97-AF65-F5344CB8AC3E}">
        <p14:creationId xmlns:p14="http://schemas.microsoft.com/office/powerpoint/2010/main" val="37928749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176431" rtl="0" eaLnBrk="1" latinLnBrk="0" hangingPunct="1">
        <a:spcBef>
          <a:spcPct val="0"/>
        </a:spcBef>
        <a:buNone/>
        <a:defRPr kumimoji="1"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kumimoji="1"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kumimoji="1"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kumimoji="1"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kumimoji="1"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kumimoji="1"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kumimoji="1"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kumimoji="1"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kumimoji="1"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kumimoji="1" sz="9100" kern="1200">
          <a:solidFill>
            <a:schemeClr val="tx1"/>
          </a:solidFill>
          <a:latin typeface="+mn-lt"/>
          <a:ea typeface="+mn-ea"/>
          <a:cs typeface="+mn-cs"/>
        </a:defRPr>
      </a:lvl9pPr>
    </p:bodyStyle>
    <p:otherStyle>
      <a:defPPr>
        <a:defRPr lang="ja-JP"/>
      </a:defPPr>
      <a:lvl1pPr marL="0" algn="l" defTabSz="4176431" rtl="0" eaLnBrk="1" latinLnBrk="0" hangingPunct="1">
        <a:defRPr kumimoji="1" sz="8200" kern="1200">
          <a:solidFill>
            <a:schemeClr val="tx1"/>
          </a:solidFill>
          <a:latin typeface="+mn-lt"/>
          <a:ea typeface="+mn-ea"/>
          <a:cs typeface="+mn-cs"/>
        </a:defRPr>
      </a:lvl1pPr>
      <a:lvl2pPr marL="2088215" algn="l" defTabSz="4176431" rtl="0" eaLnBrk="1" latinLnBrk="0" hangingPunct="1">
        <a:defRPr kumimoji="1" sz="8200" kern="1200">
          <a:solidFill>
            <a:schemeClr val="tx1"/>
          </a:solidFill>
          <a:latin typeface="+mn-lt"/>
          <a:ea typeface="+mn-ea"/>
          <a:cs typeface="+mn-cs"/>
        </a:defRPr>
      </a:lvl2pPr>
      <a:lvl3pPr marL="4176431" algn="l" defTabSz="4176431" rtl="0" eaLnBrk="1" latinLnBrk="0" hangingPunct="1">
        <a:defRPr kumimoji="1" sz="8200" kern="1200">
          <a:solidFill>
            <a:schemeClr val="tx1"/>
          </a:solidFill>
          <a:latin typeface="+mn-lt"/>
          <a:ea typeface="+mn-ea"/>
          <a:cs typeface="+mn-cs"/>
        </a:defRPr>
      </a:lvl3pPr>
      <a:lvl4pPr marL="6264646" algn="l" defTabSz="4176431" rtl="0" eaLnBrk="1" latinLnBrk="0" hangingPunct="1">
        <a:defRPr kumimoji="1" sz="8200" kern="1200">
          <a:solidFill>
            <a:schemeClr val="tx1"/>
          </a:solidFill>
          <a:latin typeface="+mn-lt"/>
          <a:ea typeface="+mn-ea"/>
          <a:cs typeface="+mn-cs"/>
        </a:defRPr>
      </a:lvl4pPr>
      <a:lvl5pPr marL="8352861" algn="l" defTabSz="4176431" rtl="0" eaLnBrk="1" latinLnBrk="0" hangingPunct="1">
        <a:defRPr kumimoji="1" sz="8200" kern="1200">
          <a:solidFill>
            <a:schemeClr val="tx1"/>
          </a:solidFill>
          <a:latin typeface="+mn-lt"/>
          <a:ea typeface="+mn-ea"/>
          <a:cs typeface="+mn-cs"/>
        </a:defRPr>
      </a:lvl5pPr>
      <a:lvl6pPr marL="10441076" algn="l" defTabSz="4176431" rtl="0" eaLnBrk="1" latinLnBrk="0" hangingPunct="1">
        <a:defRPr kumimoji="1" sz="8200" kern="1200">
          <a:solidFill>
            <a:schemeClr val="tx1"/>
          </a:solidFill>
          <a:latin typeface="+mn-lt"/>
          <a:ea typeface="+mn-ea"/>
          <a:cs typeface="+mn-cs"/>
        </a:defRPr>
      </a:lvl6pPr>
      <a:lvl7pPr marL="12529292" algn="l" defTabSz="4176431" rtl="0" eaLnBrk="1" latinLnBrk="0" hangingPunct="1">
        <a:defRPr kumimoji="1" sz="8200" kern="1200">
          <a:solidFill>
            <a:schemeClr val="tx1"/>
          </a:solidFill>
          <a:latin typeface="+mn-lt"/>
          <a:ea typeface="+mn-ea"/>
          <a:cs typeface="+mn-cs"/>
        </a:defRPr>
      </a:lvl7pPr>
      <a:lvl8pPr marL="14617507" algn="l" defTabSz="4176431" rtl="0" eaLnBrk="1" latinLnBrk="0" hangingPunct="1">
        <a:defRPr kumimoji="1" sz="8200" kern="1200">
          <a:solidFill>
            <a:schemeClr val="tx1"/>
          </a:solidFill>
          <a:latin typeface="+mn-lt"/>
          <a:ea typeface="+mn-ea"/>
          <a:cs typeface="+mn-cs"/>
        </a:defRPr>
      </a:lvl8pPr>
      <a:lvl9pPr marL="16705722" algn="l" defTabSz="4176431" rtl="0" eaLnBrk="1" latinLnBrk="0" hangingPunct="1">
        <a:defRPr kumimoji="1"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QuickStyle" Target="../diagrams/quickStyle2.xml"/><Relationship Id="rId18" Type="http://schemas.openxmlformats.org/officeDocument/2006/relationships/diagramLayout" Target="../diagrams/layout3.xml"/><Relationship Id="rId26" Type="http://schemas.microsoft.com/office/2007/relationships/diagramDrawing" Target="../diagrams/drawing4.xml"/><Relationship Id="rId3" Type="http://schemas.openxmlformats.org/officeDocument/2006/relationships/image" Target="../media/image1.jpeg"/><Relationship Id="rId21" Type="http://schemas.microsoft.com/office/2007/relationships/diagramDrawing" Target="../diagrams/drawing3.xml"/><Relationship Id="rId7" Type="http://schemas.openxmlformats.org/officeDocument/2006/relationships/diagramLayout" Target="../diagrams/layout1.xml"/><Relationship Id="rId12" Type="http://schemas.openxmlformats.org/officeDocument/2006/relationships/diagramLayout" Target="../diagrams/layout2.xml"/><Relationship Id="rId17" Type="http://schemas.openxmlformats.org/officeDocument/2006/relationships/diagramData" Target="../diagrams/data3.xml"/><Relationship Id="rId25" Type="http://schemas.openxmlformats.org/officeDocument/2006/relationships/diagramColors" Target="../diagrams/colors4.xml"/><Relationship Id="rId2" Type="http://schemas.openxmlformats.org/officeDocument/2006/relationships/notesSlide" Target="../notesSlides/notesSlide1.xml"/><Relationship Id="rId16" Type="http://schemas.openxmlformats.org/officeDocument/2006/relationships/image" Target="../media/image2.png"/><Relationship Id="rId20" Type="http://schemas.openxmlformats.org/officeDocument/2006/relationships/diagramColors" Target="../diagrams/colors3.xml"/><Relationship Id="rId29" Type="http://schemas.openxmlformats.org/officeDocument/2006/relationships/diagramQuickStyle" Target="../diagrams/quickStyle5.xml"/><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diagramData" Target="../diagrams/data2.xml"/><Relationship Id="rId24" Type="http://schemas.openxmlformats.org/officeDocument/2006/relationships/diagramQuickStyle" Target="../diagrams/quickStyle4.xml"/><Relationship Id="rId5" Type="http://schemas.openxmlformats.org/officeDocument/2006/relationships/chart" Target="../charts/chart2.xml"/><Relationship Id="rId15" Type="http://schemas.microsoft.com/office/2007/relationships/diagramDrawing" Target="../diagrams/drawing2.xml"/><Relationship Id="rId23" Type="http://schemas.openxmlformats.org/officeDocument/2006/relationships/diagramLayout" Target="../diagrams/layout4.xml"/><Relationship Id="rId28" Type="http://schemas.openxmlformats.org/officeDocument/2006/relationships/diagramLayout" Target="../diagrams/layout5.xml"/><Relationship Id="rId10" Type="http://schemas.microsoft.com/office/2007/relationships/diagramDrawing" Target="../diagrams/drawing1.xml"/><Relationship Id="rId19" Type="http://schemas.openxmlformats.org/officeDocument/2006/relationships/diagramQuickStyle" Target="../diagrams/quickStyle3.xml"/><Relationship Id="rId31" Type="http://schemas.microsoft.com/office/2007/relationships/diagramDrawing" Target="../diagrams/drawing5.xml"/><Relationship Id="rId4" Type="http://schemas.openxmlformats.org/officeDocument/2006/relationships/chart" Target="../charts/chart1.xml"/><Relationship Id="rId9" Type="http://schemas.openxmlformats.org/officeDocument/2006/relationships/diagramColors" Target="../diagrams/colors1.xml"/><Relationship Id="rId14" Type="http://schemas.openxmlformats.org/officeDocument/2006/relationships/diagramColors" Target="../diagrams/colors2.xml"/><Relationship Id="rId22" Type="http://schemas.openxmlformats.org/officeDocument/2006/relationships/diagramData" Target="../diagrams/data4.xml"/><Relationship Id="rId27" Type="http://schemas.openxmlformats.org/officeDocument/2006/relationships/diagramData" Target="../diagrams/data5.xml"/><Relationship Id="rId30" Type="http://schemas.openxmlformats.org/officeDocument/2006/relationships/diagramColors" Target="../diagrams/colors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cxnSp>
        <p:nvCxnSpPr>
          <p:cNvPr id="3" name="直線コネクタ 2"/>
          <p:cNvCxnSpPr/>
          <p:nvPr/>
        </p:nvCxnSpPr>
        <p:spPr>
          <a:xfrm>
            <a:off x="21404262" y="514963"/>
            <a:ext cx="0" cy="29250050"/>
          </a:xfrm>
          <a:prstGeom prst="line">
            <a:avLst/>
          </a:prstGeom>
        </p:spPr>
        <p:style>
          <a:lnRef idx="1">
            <a:schemeClr val="accent1"/>
          </a:lnRef>
          <a:fillRef idx="0">
            <a:schemeClr val="accent1"/>
          </a:fillRef>
          <a:effectRef idx="0">
            <a:schemeClr val="accent1"/>
          </a:effectRef>
          <a:fontRef idx="minor">
            <a:schemeClr val="tx1"/>
          </a:fontRef>
        </p:style>
      </p:cxnSp>
      <p:sp>
        <p:nvSpPr>
          <p:cNvPr id="4" name="下リボン 3"/>
          <p:cNvSpPr/>
          <p:nvPr/>
        </p:nvSpPr>
        <p:spPr>
          <a:xfrm>
            <a:off x="485266" y="429417"/>
            <a:ext cx="20666296" cy="3405314"/>
          </a:xfrm>
          <a:prstGeom prst="ribbon">
            <a:avLst>
              <a:gd name="adj1" fmla="val 12403"/>
              <a:gd name="adj2" fmla="val 6539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6000" dirty="0" smtClean="0"/>
              <a:t>アジャイル型開発のための</a:t>
            </a:r>
            <a:endParaRPr kumimoji="1" lang="en-US" altLang="ja-JP" sz="6000" dirty="0" smtClean="0"/>
          </a:p>
          <a:p>
            <a:pPr algn="ctr"/>
            <a:r>
              <a:rPr lang="ja-JP" altLang="en-US" sz="6000" dirty="0" smtClean="0"/>
              <a:t>プロジェクトマネジメント教育に</a:t>
            </a:r>
            <a:endParaRPr lang="en-US" altLang="ja-JP" sz="6000" dirty="0" smtClean="0"/>
          </a:p>
          <a:p>
            <a:pPr algn="ctr"/>
            <a:r>
              <a:rPr lang="ja-JP" altLang="en-US" sz="6000" dirty="0" smtClean="0"/>
              <a:t>関する研究</a:t>
            </a:r>
            <a:endParaRPr kumimoji="1" lang="ja-JP" altLang="en-US" sz="6000" dirty="0"/>
          </a:p>
        </p:txBody>
      </p:sp>
      <p:sp>
        <p:nvSpPr>
          <p:cNvPr id="8" name="テキスト ボックス 7"/>
          <p:cNvSpPr txBox="1"/>
          <p:nvPr/>
        </p:nvSpPr>
        <p:spPr>
          <a:xfrm>
            <a:off x="16219686" y="4266779"/>
            <a:ext cx="7848872" cy="646331"/>
          </a:xfrm>
          <a:prstGeom prst="rect">
            <a:avLst/>
          </a:prstGeom>
          <a:noFill/>
        </p:spPr>
        <p:txBody>
          <a:bodyPr wrap="square" rtlCol="0">
            <a:spAutoFit/>
          </a:bodyPr>
          <a:lstStyle/>
          <a:p>
            <a:r>
              <a:rPr kumimoji="1" lang="en-US" altLang="ja-JP" sz="3600" dirty="0" smtClean="0"/>
              <a:t>1024098</a:t>
            </a:r>
            <a:r>
              <a:rPr lang="ja-JP" altLang="en-US" sz="3600" dirty="0"/>
              <a:t> </a:t>
            </a:r>
            <a:r>
              <a:rPr lang="ja-JP" altLang="en-US" sz="3600" dirty="0" smtClean="0"/>
              <a:t>野口杏子</a:t>
            </a:r>
            <a:endParaRPr lang="en-US" altLang="ja-JP" sz="3600" dirty="0" smtClean="0"/>
          </a:p>
        </p:txBody>
      </p:sp>
      <p:sp>
        <p:nvSpPr>
          <p:cNvPr id="9" name="テキスト ボックス 8"/>
          <p:cNvSpPr txBox="1"/>
          <p:nvPr/>
        </p:nvSpPr>
        <p:spPr>
          <a:xfrm>
            <a:off x="2948502" y="5188736"/>
            <a:ext cx="16453828" cy="6740307"/>
          </a:xfrm>
          <a:prstGeom prst="rect">
            <a:avLst/>
          </a:prstGeom>
          <a:noFill/>
        </p:spPr>
        <p:txBody>
          <a:bodyPr wrap="square" rtlCol="0">
            <a:spAutoFit/>
          </a:bodyPr>
          <a:lstStyle/>
          <a:p>
            <a:endParaRPr kumimoji="1" lang="en-US" altLang="ja-JP" sz="3600" dirty="0" smtClean="0"/>
          </a:p>
          <a:p>
            <a:endParaRPr kumimoji="1" lang="en-US" altLang="ja-JP" sz="3600" dirty="0" smtClean="0"/>
          </a:p>
          <a:p>
            <a:r>
              <a:rPr kumimoji="1" lang="ja-JP" altLang="en-US" sz="3600" dirty="0" smtClean="0"/>
              <a:t>近年，アジャイル型のソフトウェア開発が注目を浴びている．</a:t>
            </a:r>
            <a:endParaRPr kumimoji="1" lang="en-US" altLang="ja-JP" sz="3600" dirty="0" smtClean="0"/>
          </a:p>
          <a:p>
            <a:endParaRPr lang="en-US" altLang="ja-JP" sz="3600" dirty="0"/>
          </a:p>
          <a:p>
            <a:endParaRPr lang="en-US" altLang="ja-JP" sz="3600" dirty="0"/>
          </a:p>
          <a:p>
            <a:endParaRPr kumimoji="1" lang="en-US" altLang="ja-JP" sz="3600" dirty="0"/>
          </a:p>
          <a:p>
            <a:endParaRPr lang="en-US" altLang="ja-JP" sz="3600" dirty="0"/>
          </a:p>
          <a:p>
            <a:r>
              <a:rPr lang="ja-JP" altLang="en-US" sz="3600" dirty="0"/>
              <a:t>　</a:t>
            </a:r>
            <a:r>
              <a:rPr lang="ja-JP" altLang="en-US" sz="3600" dirty="0" smtClean="0"/>
              <a:t>　</a:t>
            </a:r>
            <a:r>
              <a:rPr kumimoji="1" lang="ja-JP" altLang="en-US" sz="3600" dirty="0" smtClean="0"/>
              <a:t>・短い時間間隔で動くソフトウェアを引き渡すことにより</a:t>
            </a:r>
            <a:r>
              <a:rPr lang="ja-JP" altLang="en-US" sz="3600" dirty="0"/>
              <a:t>現状</a:t>
            </a:r>
            <a:r>
              <a:rPr lang="ja-JP" altLang="en-US" sz="3600" dirty="0" smtClean="0"/>
              <a:t>の把握しやすくなる．</a:t>
            </a:r>
            <a:endParaRPr lang="en-US" altLang="ja-JP" sz="3600" dirty="0" smtClean="0"/>
          </a:p>
          <a:p>
            <a:r>
              <a:rPr kumimoji="1" lang="ja-JP" altLang="en-US" sz="3600" dirty="0" smtClean="0"/>
              <a:t>　　・変更に俊敏に対応できる．（ニュアンス・要件・要求など）</a:t>
            </a:r>
            <a:endParaRPr kumimoji="1" lang="en-US" altLang="ja-JP" sz="3600" dirty="0" smtClean="0"/>
          </a:p>
          <a:p>
            <a:endParaRPr lang="en-US" altLang="ja-JP" sz="3600" dirty="0"/>
          </a:p>
          <a:p>
            <a:r>
              <a:rPr kumimoji="1" lang="ja-JP" altLang="en-US" sz="3600" dirty="0" smtClean="0"/>
              <a:t>調査によれ</a:t>
            </a:r>
            <a:r>
              <a:rPr lang="ja-JP" altLang="en-US" sz="3600" dirty="0" smtClean="0"/>
              <a:t>ば、自社でアジャイル型開発を採用している企業が</a:t>
            </a:r>
            <a:r>
              <a:rPr lang="en-US" altLang="ja-JP" sz="3600" dirty="0" smtClean="0"/>
              <a:t>80%</a:t>
            </a:r>
            <a:r>
              <a:rPr lang="ja-JP" altLang="en-US" sz="3600" dirty="0" smtClean="0"/>
              <a:t>！</a:t>
            </a:r>
            <a:endParaRPr lang="en-US" altLang="ja-JP" sz="3600" dirty="0" smtClean="0"/>
          </a:p>
          <a:p>
            <a:r>
              <a:rPr kumimoji="1" lang="ja-JP" altLang="en-US" sz="3600" dirty="0" smtClean="0"/>
              <a:t>さらに、その企業</a:t>
            </a:r>
            <a:r>
              <a:rPr lang="ja-JP" altLang="en-US" sz="3600" dirty="0"/>
              <a:t>内</a:t>
            </a:r>
            <a:r>
              <a:rPr kumimoji="1" lang="ja-JP" altLang="en-US" sz="3600" dirty="0" smtClean="0"/>
              <a:t>で行われているチームの数が</a:t>
            </a:r>
            <a:r>
              <a:rPr kumimoji="1" lang="en-US" altLang="ja-JP" sz="3600" dirty="0" smtClean="0"/>
              <a:t>5</a:t>
            </a:r>
            <a:r>
              <a:rPr kumimoji="1" lang="ja-JP" altLang="en-US" sz="3600" dirty="0" smtClean="0"/>
              <a:t>つ</a:t>
            </a:r>
            <a:r>
              <a:rPr kumimoji="1" lang="ja-JP" altLang="en-US" sz="3600" dirty="0" smtClean="0"/>
              <a:t>以上</a:t>
            </a:r>
            <a:r>
              <a:rPr lang="ja-JP" altLang="en-US" sz="3600" dirty="0" smtClean="0"/>
              <a:t>が</a:t>
            </a:r>
            <a:r>
              <a:rPr lang="en-US" altLang="ja-JP" sz="3600" smtClean="0"/>
              <a:t>57%</a:t>
            </a:r>
            <a:r>
              <a:rPr kumimoji="1" lang="ja-JP" altLang="en-US" sz="3600" smtClean="0"/>
              <a:t>！</a:t>
            </a:r>
            <a:endParaRPr kumimoji="1" lang="en-US" altLang="ja-JP" sz="3600" dirty="0" smtClean="0"/>
          </a:p>
        </p:txBody>
      </p:sp>
      <p:sp>
        <p:nvSpPr>
          <p:cNvPr id="10" name="下矢印 9"/>
          <p:cNvSpPr/>
          <p:nvPr/>
        </p:nvSpPr>
        <p:spPr>
          <a:xfrm>
            <a:off x="9530109" y="7466711"/>
            <a:ext cx="1281517" cy="86409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11197128" y="7466711"/>
            <a:ext cx="1524776" cy="646331"/>
          </a:xfrm>
          <a:prstGeom prst="rect">
            <a:avLst/>
          </a:prstGeom>
          <a:noFill/>
        </p:spPr>
        <p:txBody>
          <a:bodyPr wrap="none" rtlCol="0">
            <a:spAutoFit/>
          </a:bodyPr>
          <a:lstStyle/>
          <a:p>
            <a:r>
              <a:rPr kumimoji="1" lang="ja-JP" altLang="en-US" sz="3600" dirty="0" smtClean="0"/>
              <a:t>なぜ？</a:t>
            </a:r>
            <a:endParaRPr kumimoji="1" lang="ja-JP" altLang="en-US" sz="3600" dirty="0"/>
          </a:p>
        </p:txBody>
      </p:sp>
      <p:graphicFrame>
        <p:nvGraphicFramePr>
          <p:cNvPr id="5" name="グラフ 4"/>
          <p:cNvGraphicFramePr/>
          <p:nvPr>
            <p:extLst>
              <p:ext uri="{D42A27DB-BD31-4B8C-83A1-F6EECF244321}">
                <p14:modId xmlns:p14="http://schemas.microsoft.com/office/powerpoint/2010/main" val="1658291526"/>
              </p:ext>
            </p:extLst>
          </p:nvPr>
        </p:nvGraphicFramePr>
        <p:xfrm>
          <a:off x="1737559" y="11710410"/>
          <a:ext cx="8300350" cy="68591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p:cNvGraphicFramePr/>
          <p:nvPr>
            <p:extLst>
              <p:ext uri="{D42A27DB-BD31-4B8C-83A1-F6EECF244321}">
                <p14:modId xmlns:p14="http://schemas.microsoft.com/office/powerpoint/2010/main" val="1475981212"/>
              </p:ext>
            </p:extLst>
          </p:nvPr>
        </p:nvGraphicFramePr>
        <p:xfrm>
          <a:off x="10818414" y="11099419"/>
          <a:ext cx="7849864" cy="7504419"/>
        </p:xfrm>
        <a:graphic>
          <a:graphicData uri="http://schemas.openxmlformats.org/drawingml/2006/chart">
            <c:chart xmlns:c="http://schemas.openxmlformats.org/drawingml/2006/chart" xmlns:r="http://schemas.openxmlformats.org/officeDocument/2006/relationships" r:id="rId5"/>
          </a:graphicData>
        </a:graphic>
      </p:graphicFrame>
      <p:sp>
        <p:nvSpPr>
          <p:cNvPr id="7" name="テキスト ボックス 6"/>
          <p:cNvSpPr txBox="1"/>
          <p:nvPr/>
        </p:nvSpPr>
        <p:spPr>
          <a:xfrm>
            <a:off x="610170" y="19316451"/>
            <a:ext cx="20235947" cy="2123658"/>
          </a:xfrm>
          <a:prstGeom prst="rect">
            <a:avLst/>
          </a:prstGeom>
          <a:noFill/>
        </p:spPr>
        <p:txBody>
          <a:bodyPr wrap="square" rtlCol="0">
            <a:spAutoFit/>
          </a:bodyPr>
          <a:lstStyle/>
          <a:p>
            <a:r>
              <a:rPr lang="ja-JP" altLang="en-US" sz="3600" dirty="0"/>
              <a:t>　</a:t>
            </a:r>
            <a:r>
              <a:rPr lang="ja-JP" altLang="en-US" sz="3600" dirty="0" smtClean="0"/>
              <a:t>日本の大手</a:t>
            </a:r>
            <a:r>
              <a:rPr lang="en-US" altLang="ja-JP" sz="3600" dirty="0" smtClean="0"/>
              <a:t>IT</a:t>
            </a:r>
            <a:r>
              <a:rPr lang="ja-JP" altLang="en-US" sz="3600" dirty="0" smtClean="0"/>
              <a:t>企業でもアジャイル開発の活用を取り組み始めているところが増加傾向にある．</a:t>
            </a:r>
            <a:endParaRPr kumimoji="1" lang="en-US" altLang="ja-JP" sz="3600" dirty="0" smtClean="0"/>
          </a:p>
          <a:p>
            <a:endParaRPr lang="en-US" altLang="ja-JP" sz="3200" dirty="0"/>
          </a:p>
          <a:p>
            <a:endParaRPr kumimoji="1" lang="en-US" altLang="ja-JP" sz="3200" dirty="0" smtClean="0"/>
          </a:p>
          <a:p>
            <a:endParaRPr kumimoji="1" lang="ja-JP" altLang="en-US" sz="3200" dirty="0"/>
          </a:p>
        </p:txBody>
      </p:sp>
      <p:graphicFrame>
        <p:nvGraphicFramePr>
          <p:cNvPr id="12" name="表 11"/>
          <p:cNvGraphicFramePr>
            <a:graphicFrameLocks noGrp="1"/>
          </p:cNvGraphicFramePr>
          <p:nvPr>
            <p:extLst>
              <p:ext uri="{D42A27DB-BD31-4B8C-83A1-F6EECF244321}">
                <p14:modId xmlns:p14="http://schemas.microsoft.com/office/powerpoint/2010/main" val="3158618002"/>
              </p:ext>
            </p:extLst>
          </p:nvPr>
        </p:nvGraphicFramePr>
        <p:xfrm>
          <a:off x="676643" y="20108538"/>
          <a:ext cx="19401006" cy="7830989"/>
        </p:xfrm>
        <a:graphic>
          <a:graphicData uri="http://schemas.openxmlformats.org/drawingml/2006/table">
            <a:tbl>
              <a:tblPr firstRow="1" bandRow="1">
                <a:tableStyleId>{08FB837D-C827-4EFA-A057-4D05807E0F7C}</a:tableStyleId>
              </a:tblPr>
              <a:tblGrid>
                <a:gridCol w="4459346"/>
                <a:gridCol w="14941660"/>
              </a:tblGrid>
              <a:tr h="781770">
                <a:tc>
                  <a:txBody>
                    <a:bodyPr/>
                    <a:lstStyle/>
                    <a:p>
                      <a:r>
                        <a:rPr kumimoji="1" lang="ja-JP" altLang="en-US" sz="3600" dirty="0" smtClean="0"/>
                        <a:t>企業名</a:t>
                      </a:r>
                      <a:endParaRPr kumimoji="1" lang="en-US" altLang="ja-JP" sz="3600" dirty="0" smtClean="0"/>
                    </a:p>
                  </a:txBody>
                  <a:tcPr/>
                </a:tc>
                <a:tc>
                  <a:txBody>
                    <a:bodyPr/>
                    <a:lstStyle/>
                    <a:p>
                      <a:r>
                        <a:rPr kumimoji="1" lang="ja-JP" altLang="en-US" sz="3600" dirty="0" smtClean="0"/>
                        <a:t>概要</a:t>
                      </a:r>
                      <a:endParaRPr kumimoji="1" lang="ja-JP" altLang="en-US" sz="3600" dirty="0"/>
                    </a:p>
                  </a:txBody>
                  <a:tcPr/>
                </a:tc>
              </a:tr>
              <a:tr h="1886411">
                <a:tc>
                  <a:txBody>
                    <a:bodyPr/>
                    <a:lstStyle/>
                    <a:p>
                      <a:r>
                        <a:rPr kumimoji="1" lang="en-US" altLang="ja-JP" sz="3600" dirty="0" smtClean="0"/>
                        <a:t>NEC</a:t>
                      </a:r>
                      <a:endParaRPr kumimoji="1" lang="ja-JP" altLang="en-US" sz="3600" dirty="0"/>
                    </a:p>
                  </a:txBody>
                  <a:tcPr/>
                </a:tc>
                <a:tc>
                  <a:txBody>
                    <a:bodyPr/>
                    <a:lstStyle/>
                    <a:p>
                      <a:r>
                        <a:rPr kumimoji="1" lang="ja-JP" altLang="en-US" sz="3600" dirty="0" smtClean="0"/>
                        <a:t>アジャイル開発の利用促進に向けた部門の横断のタスクフォースを</a:t>
                      </a:r>
                      <a:r>
                        <a:rPr kumimoji="1" lang="en-US" altLang="ja-JP" sz="3600" dirty="0" smtClean="0"/>
                        <a:t>4</a:t>
                      </a:r>
                      <a:r>
                        <a:rPr kumimoji="1" lang="ja-JP" altLang="en-US" sz="3600" dirty="0" smtClean="0"/>
                        <a:t>月に設置．大規模案件にアジャイルを提要できる技術者を</a:t>
                      </a:r>
                      <a:r>
                        <a:rPr kumimoji="1" lang="en-US" altLang="ja-JP" sz="3600" dirty="0" smtClean="0"/>
                        <a:t>2012</a:t>
                      </a:r>
                      <a:r>
                        <a:rPr kumimoji="1" lang="ja-JP" altLang="en-US" sz="3600" dirty="0" smtClean="0"/>
                        <a:t>年度に約</a:t>
                      </a:r>
                      <a:r>
                        <a:rPr kumimoji="1" lang="en-US" altLang="ja-JP" sz="3600" dirty="0" smtClean="0"/>
                        <a:t>30</a:t>
                      </a:r>
                      <a:r>
                        <a:rPr kumimoji="1" lang="ja-JP" altLang="en-US" sz="3600" dirty="0" smtClean="0"/>
                        <a:t>人育成する計画</a:t>
                      </a:r>
                      <a:endParaRPr kumimoji="1" lang="ja-JP" altLang="en-US" sz="3600" dirty="0"/>
                    </a:p>
                  </a:txBody>
                  <a:tcPr/>
                </a:tc>
              </a:tr>
              <a:tr h="1290702">
                <a:tc>
                  <a:txBody>
                    <a:bodyPr/>
                    <a:lstStyle/>
                    <a:p>
                      <a:r>
                        <a:rPr kumimoji="1" lang="en-US" altLang="ja-JP" sz="3600" dirty="0" smtClean="0"/>
                        <a:t>NTT</a:t>
                      </a:r>
                      <a:r>
                        <a:rPr kumimoji="1" lang="ja-JP" altLang="en-US" sz="3600" dirty="0" smtClean="0"/>
                        <a:t>データ</a:t>
                      </a:r>
                      <a:endParaRPr kumimoji="1" lang="ja-JP" altLang="en-US" sz="3600" dirty="0"/>
                    </a:p>
                  </a:txBody>
                  <a:tcPr/>
                </a:tc>
                <a:tc>
                  <a:txBody>
                    <a:bodyPr/>
                    <a:lstStyle/>
                    <a:p>
                      <a:r>
                        <a:rPr kumimoji="1" lang="en-US" altLang="ja-JP" sz="3600" dirty="0" smtClean="0"/>
                        <a:t>12</a:t>
                      </a:r>
                      <a:r>
                        <a:rPr kumimoji="1" lang="ja-JP" altLang="en-US" sz="3600" dirty="0" smtClean="0"/>
                        <a:t>年度から若手リーダーを対象とするアジャイル開発手法の研修を開始．初年度は</a:t>
                      </a:r>
                      <a:r>
                        <a:rPr kumimoji="1" lang="en-US" altLang="ja-JP" sz="3600" dirty="0" smtClean="0"/>
                        <a:t>300</a:t>
                      </a:r>
                      <a:r>
                        <a:rPr kumimoji="1" lang="ja-JP" altLang="en-US" sz="3600" dirty="0" smtClean="0"/>
                        <a:t>人，</a:t>
                      </a:r>
                      <a:r>
                        <a:rPr kumimoji="1" lang="en-US" altLang="ja-JP" sz="3600" dirty="0" smtClean="0"/>
                        <a:t>3</a:t>
                      </a:r>
                      <a:r>
                        <a:rPr kumimoji="1" lang="ja-JP" altLang="en-US" sz="3600" dirty="0" smtClean="0"/>
                        <a:t>年間で計</a:t>
                      </a:r>
                      <a:r>
                        <a:rPr kumimoji="1" lang="en-US" altLang="ja-JP" sz="3600" dirty="0" smtClean="0"/>
                        <a:t>1000</a:t>
                      </a:r>
                      <a:r>
                        <a:rPr kumimoji="1" lang="ja-JP" altLang="en-US" sz="3600" dirty="0" smtClean="0"/>
                        <a:t>人のアジャイル開発人材を育成する．</a:t>
                      </a:r>
                      <a:endParaRPr kumimoji="1" lang="ja-JP" altLang="en-US" sz="3600" dirty="0"/>
                    </a:p>
                  </a:txBody>
                  <a:tcPr/>
                </a:tc>
              </a:tr>
              <a:tr h="1290702">
                <a:tc>
                  <a:txBody>
                    <a:bodyPr/>
                    <a:lstStyle/>
                    <a:p>
                      <a:r>
                        <a:rPr kumimoji="1" lang="ja-JP" altLang="en-US" sz="3600" dirty="0" smtClean="0"/>
                        <a:t>日本</a:t>
                      </a:r>
                      <a:r>
                        <a:rPr kumimoji="1" lang="en-US" altLang="ja-JP" sz="3600" dirty="0" smtClean="0"/>
                        <a:t>IBM</a:t>
                      </a:r>
                      <a:endParaRPr kumimoji="1" lang="ja-JP" altLang="en-US" sz="3600" dirty="0"/>
                    </a:p>
                  </a:txBody>
                  <a:tcPr/>
                </a:tc>
                <a:tc>
                  <a:txBody>
                    <a:bodyPr/>
                    <a:lstStyle/>
                    <a:p>
                      <a:r>
                        <a:rPr kumimoji="1" lang="en-US" altLang="ja-JP" sz="3600" dirty="0" smtClean="0"/>
                        <a:t>12</a:t>
                      </a:r>
                      <a:r>
                        <a:rPr kumimoji="1" lang="ja-JP" altLang="en-US" sz="3600" dirty="0" smtClean="0"/>
                        <a:t>年度から顧客に向けアジャイル開発手法に基づくシステム開発の提案を強化している．同手法を取り込んだ自社の開発標準を活用する．</a:t>
                      </a:r>
                      <a:endParaRPr kumimoji="1" lang="ja-JP" altLang="en-US" sz="3600" dirty="0"/>
                    </a:p>
                  </a:txBody>
                  <a:tcPr/>
                </a:tc>
              </a:tr>
              <a:tr h="1290702">
                <a:tc>
                  <a:txBody>
                    <a:bodyPr/>
                    <a:lstStyle/>
                    <a:p>
                      <a:r>
                        <a:rPr kumimoji="1" lang="ja-JP" altLang="en-US" sz="3600" dirty="0" smtClean="0"/>
                        <a:t>日立製作所</a:t>
                      </a:r>
                      <a:endParaRPr kumimoji="1" lang="ja-JP" altLang="en-US" sz="3600" dirty="0"/>
                    </a:p>
                  </a:txBody>
                  <a:tcPr/>
                </a:tc>
                <a:tc>
                  <a:txBody>
                    <a:bodyPr/>
                    <a:lstStyle/>
                    <a:p>
                      <a:r>
                        <a:rPr kumimoji="1" lang="ja-JP" altLang="en-US" sz="3600" dirty="0" smtClean="0"/>
                        <a:t>大規模案件にアジャイル開発手法を適用するための枠組みや実際の手順などをまとめたガイドラインを</a:t>
                      </a:r>
                      <a:r>
                        <a:rPr kumimoji="1" lang="en-US" altLang="ja-JP" sz="3600" dirty="0" smtClean="0"/>
                        <a:t>4</a:t>
                      </a:r>
                      <a:r>
                        <a:rPr kumimoji="1" lang="ja-JP" altLang="en-US" sz="3600" dirty="0" smtClean="0"/>
                        <a:t>月に策定．</a:t>
                      </a:r>
                      <a:endParaRPr kumimoji="1" lang="ja-JP" altLang="en-US" sz="3600" dirty="0"/>
                    </a:p>
                  </a:txBody>
                  <a:tcPr/>
                </a:tc>
              </a:tr>
              <a:tr h="1290702">
                <a:tc>
                  <a:txBody>
                    <a:bodyPr/>
                    <a:lstStyle/>
                    <a:p>
                      <a:r>
                        <a:rPr kumimoji="1" lang="ja-JP" altLang="en-US" sz="3600" dirty="0" smtClean="0"/>
                        <a:t>富士通</a:t>
                      </a:r>
                      <a:endParaRPr kumimoji="1" lang="ja-JP" altLang="en-US" sz="3600" dirty="0"/>
                    </a:p>
                  </a:txBody>
                  <a:tcPr/>
                </a:tc>
                <a:tc>
                  <a:txBody>
                    <a:bodyPr/>
                    <a:lstStyle/>
                    <a:p>
                      <a:r>
                        <a:rPr kumimoji="1" lang="ja-JP" altLang="en-US" sz="3600" dirty="0" smtClean="0"/>
                        <a:t>開発現場で蓄積したアジャイル開発のノウハウを適用するための開発標準を</a:t>
                      </a:r>
                      <a:r>
                        <a:rPr kumimoji="1" lang="en-US" altLang="ja-JP" sz="3600" dirty="0" smtClean="0"/>
                        <a:t>5</a:t>
                      </a:r>
                      <a:r>
                        <a:rPr kumimoji="1" lang="ja-JP" altLang="en-US" sz="3600" dirty="0" smtClean="0"/>
                        <a:t>月に制定．</a:t>
                      </a:r>
                      <a:endParaRPr kumimoji="1" lang="ja-JP" altLang="en-US" sz="3600" dirty="0"/>
                    </a:p>
                  </a:txBody>
                  <a:tcPr/>
                </a:tc>
              </a:tr>
            </a:tbl>
          </a:graphicData>
        </a:graphic>
      </p:graphicFrame>
      <p:sp>
        <p:nvSpPr>
          <p:cNvPr id="14" name="テキスト ボックス 13"/>
          <p:cNvSpPr txBox="1"/>
          <p:nvPr/>
        </p:nvSpPr>
        <p:spPr>
          <a:xfrm>
            <a:off x="21980324" y="7670463"/>
            <a:ext cx="9631285" cy="3416320"/>
          </a:xfrm>
          <a:prstGeom prst="rect">
            <a:avLst/>
          </a:prstGeom>
          <a:noFill/>
        </p:spPr>
        <p:txBody>
          <a:bodyPr wrap="square" rtlCol="0">
            <a:spAutoFit/>
          </a:bodyPr>
          <a:lstStyle/>
          <a:p>
            <a:r>
              <a:rPr lang="ja-JP" altLang="en-US" sz="3600" dirty="0"/>
              <a:t>　</a:t>
            </a:r>
            <a:r>
              <a:rPr lang="ja-JP" altLang="ja-JP" sz="3600" dirty="0"/>
              <a:t>　現在，教育現場で</a:t>
            </a:r>
            <a:r>
              <a:rPr lang="ja-JP" altLang="ja-JP" sz="3600" dirty="0" smtClean="0"/>
              <a:t>は</a:t>
            </a:r>
            <a:r>
              <a:rPr lang="ja-JP" altLang="en-US" sz="3600" dirty="0" smtClean="0"/>
              <a:t>アジャイル型開発ではなくウォーターフォール型を学んでいる</a:t>
            </a:r>
            <a:r>
              <a:rPr lang="ja-JP" altLang="ja-JP" sz="3600" dirty="0" smtClean="0"/>
              <a:t>状況</a:t>
            </a:r>
            <a:r>
              <a:rPr lang="ja-JP" altLang="ja-JP" sz="3600" dirty="0"/>
              <a:t>であり，管理ツールなどの種類</a:t>
            </a:r>
            <a:r>
              <a:rPr lang="ja-JP" altLang="ja-JP" sz="3600" dirty="0" smtClean="0"/>
              <a:t>や利用</a:t>
            </a:r>
            <a:r>
              <a:rPr lang="ja-JP" altLang="ja-JP" sz="3600" dirty="0"/>
              <a:t>方法を知らない．アジャイル型開発を実践して学ぶことによって，さまざまなツールを利用してみる</a:t>
            </a:r>
            <a:r>
              <a:rPr lang="ja-JP" altLang="ja-JP" sz="3600" dirty="0" smtClean="0"/>
              <a:t>ことが</a:t>
            </a:r>
            <a:r>
              <a:rPr lang="ja-JP" altLang="ja-JP" sz="3600" dirty="0"/>
              <a:t>できると考えられる．</a:t>
            </a:r>
          </a:p>
        </p:txBody>
      </p:sp>
      <p:graphicFrame>
        <p:nvGraphicFramePr>
          <p:cNvPr id="15" name="図表 14"/>
          <p:cNvGraphicFramePr/>
          <p:nvPr>
            <p:extLst>
              <p:ext uri="{D42A27DB-BD31-4B8C-83A1-F6EECF244321}">
                <p14:modId xmlns:p14="http://schemas.microsoft.com/office/powerpoint/2010/main" val="2627235182"/>
              </p:ext>
            </p:extLst>
          </p:nvPr>
        </p:nvGraphicFramePr>
        <p:xfrm>
          <a:off x="32337778" y="6374441"/>
          <a:ext cx="4861243" cy="148180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6" name="右矢印 15"/>
          <p:cNvSpPr/>
          <p:nvPr/>
        </p:nvSpPr>
        <p:spPr>
          <a:xfrm rot="5400000">
            <a:off x="32353738" y="11403701"/>
            <a:ext cx="15185168" cy="4392488"/>
          </a:xfrm>
          <a:prstGeom prst="rightArrow">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7" name="図表 16"/>
          <p:cNvGraphicFramePr/>
          <p:nvPr>
            <p:extLst>
              <p:ext uri="{D42A27DB-BD31-4B8C-83A1-F6EECF244321}">
                <p14:modId xmlns:p14="http://schemas.microsoft.com/office/powerpoint/2010/main" val="2546897100"/>
              </p:ext>
            </p:extLst>
          </p:nvPr>
        </p:nvGraphicFramePr>
        <p:xfrm>
          <a:off x="37318030" y="5467200"/>
          <a:ext cx="5256584" cy="5632219"/>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1026"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6200000">
            <a:off x="36896382" y="12405375"/>
            <a:ext cx="1371600"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2" name="図表 21"/>
          <p:cNvGraphicFramePr/>
          <p:nvPr>
            <p:extLst>
              <p:ext uri="{D42A27DB-BD31-4B8C-83A1-F6EECF244321}">
                <p14:modId xmlns:p14="http://schemas.microsoft.com/office/powerpoint/2010/main" val="4217284476"/>
              </p:ext>
            </p:extLst>
          </p:nvPr>
        </p:nvGraphicFramePr>
        <p:xfrm>
          <a:off x="38703706" y="17927990"/>
          <a:ext cx="2485231" cy="303157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3" name="図表 22"/>
          <p:cNvGraphicFramePr/>
          <p:nvPr>
            <p:extLst>
              <p:ext uri="{D42A27DB-BD31-4B8C-83A1-F6EECF244321}">
                <p14:modId xmlns:p14="http://schemas.microsoft.com/office/powerpoint/2010/main" val="2336227296"/>
              </p:ext>
            </p:extLst>
          </p:nvPr>
        </p:nvGraphicFramePr>
        <p:xfrm>
          <a:off x="38703706" y="11327041"/>
          <a:ext cx="2485231" cy="3031577"/>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4" name="図表 23"/>
          <p:cNvGraphicFramePr/>
          <p:nvPr>
            <p:extLst>
              <p:ext uri="{D42A27DB-BD31-4B8C-83A1-F6EECF244321}">
                <p14:modId xmlns:p14="http://schemas.microsoft.com/office/powerpoint/2010/main" val="3636523907"/>
              </p:ext>
            </p:extLst>
          </p:nvPr>
        </p:nvGraphicFramePr>
        <p:xfrm>
          <a:off x="38703706" y="14563923"/>
          <a:ext cx="2485231" cy="303157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9" name="テキスト ボックス 18"/>
          <p:cNvSpPr txBox="1"/>
          <p:nvPr/>
        </p:nvSpPr>
        <p:spPr>
          <a:xfrm>
            <a:off x="21932042" y="12168044"/>
            <a:ext cx="10129404" cy="2862322"/>
          </a:xfrm>
          <a:prstGeom prst="rect">
            <a:avLst/>
          </a:prstGeom>
          <a:noFill/>
        </p:spPr>
        <p:txBody>
          <a:bodyPr wrap="square" rtlCol="0">
            <a:spAutoFit/>
          </a:bodyPr>
          <a:lstStyle/>
          <a:p>
            <a:endParaRPr lang="en-US" altLang="ja-JP" sz="3600" dirty="0" smtClean="0"/>
          </a:p>
          <a:p>
            <a:r>
              <a:rPr lang="ja-JP" altLang="en-US" sz="3600" dirty="0" smtClean="0"/>
              <a:t>　①</a:t>
            </a:r>
            <a:r>
              <a:rPr kumimoji="1" lang="ja-JP" altLang="en-US" sz="3600" dirty="0" smtClean="0"/>
              <a:t>アジャイル型開発についての調査する</a:t>
            </a:r>
            <a:endParaRPr kumimoji="1" lang="en-US" altLang="ja-JP" sz="3600" dirty="0" smtClean="0"/>
          </a:p>
          <a:p>
            <a:r>
              <a:rPr lang="en-US" altLang="ja-JP" sz="3600" dirty="0"/>
              <a:t> </a:t>
            </a:r>
            <a:r>
              <a:rPr lang="ja-JP" altLang="en-US" sz="3600" dirty="0"/>
              <a:t> </a:t>
            </a:r>
            <a:r>
              <a:rPr lang="ja-JP" altLang="en-US" sz="3600" dirty="0" smtClean="0"/>
              <a:t> ②アジャイル</a:t>
            </a:r>
            <a:r>
              <a:rPr lang="ja-JP" altLang="en-US" sz="3600" dirty="0"/>
              <a:t>で</a:t>
            </a:r>
            <a:r>
              <a:rPr lang="ja-JP" altLang="en-US" sz="3600" dirty="0" smtClean="0"/>
              <a:t>利用されているツールの調査する</a:t>
            </a:r>
            <a:endParaRPr lang="en-US" altLang="ja-JP" sz="3600" dirty="0" smtClean="0"/>
          </a:p>
          <a:p>
            <a:r>
              <a:rPr lang="ja-JP" altLang="en-US" sz="3600" dirty="0"/>
              <a:t>  </a:t>
            </a:r>
            <a:r>
              <a:rPr lang="ja-JP" altLang="en-US" sz="3600" dirty="0" smtClean="0"/>
              <a:t> </a:t>
            </a:r>
            <a:r>
              <a:rPr lang="ja-JP" altLang="en-US" sz="3600" dirty="0"/>
              <a:t>③</a:t>
            </a:r>
            <a:r>
              <a:rPr lang="ja-JP" altLang="en-US" sz="3600" dirty="0" smtClean="0"/>
              <a:t>教育現場への導入方法を考える</a:t>
            </a:r>
            <a:endParaRPr lang="en-US" altLang="ja-JP" sz="3600" dirty="0" smtClean="0"/>
          </a:p>
          <a:p>
            <a:r>
              <a:rPr lang="en-US" altLang="ja-JP" sz="3600" dirty="0" smtClean="0"/>
              <a:t> </a:t>
            </a:r>
            <a:r>
              <a:rPr lang="ja-JP" altLang="en-US" sz="3600" dirty="0"/>
              <a:t> </a:t>
            </a:r>
            <a:r>
              <a:rPr lang="ja-JP" altLang="en-US" sz="3600" dirty="0" smtClean="0"/>
              <a:t> </a:t>
            </a:r>
            <a:r>
              <a:rPr lang="ja-JP" altLang="en-US" sz="3600" dirty="0"/>
              <a:t>④</a:t>
            </a:r>
            <a:r>
              <a:rPr lang="en-US" altLang="ja-JP" sz="3600" dirty="0" smtClean="0"/>
              <a:t>PM</a:t>
            </a:r>
            <a:r>
              <a:rPr lang="ja-JP" altLang="en-US" sz="3600" dirty="0" smtClean="0"/>
              <a:t>演習で検証</a:t>
            </a:r>
            <a:r>
              <a:rPr lang="ja-JP" altLang="en-US" sz="3600" dirty="0"/>
              <a:t>する</a:t>
            </a:r>
            <a:endParaRPr lang="en-US" altLang="ja-JP" sz="3600" dirty="0" smtClean="0"/>
          </a:p>
        </p:txBody>
      </p:sp>
      <p:graphicFrame>
        <p:nvGraphicFramePr>
          <p:cNvPr id="25" name="表 24"/>
          <p:cNvGraphicFramePr>
            <a:graphicFrameLocks noGrp="1"/>
          </p:cNvGraphicFramePr>
          <p:nvPr>
            <p:extLst>
              <p:ext uri="{D42A27DB-BD31-4B8C-83A1-F6EECF244321}">
                <p14:modId xmlns:p14="http://schemas.microsoft.com/office/powerpoint/2010/main" val="1951562774"/>
              </p:ext>
            </p:extLst>
          </p:nvPr>
        </p:nvGraphicFramePr>
        <p:xfrm>
          <a:off x="31597715" y="25496874"/>
          <a:ext cx="10945216" cy="4320000"/>
        </p:xfrm>
        <a:graphic>
          <a:graphicData uri="http://schemas.openxmlformats.org/drawingml/2006/table">
            <a:tbl>
              <a:tblPr firstRow="1" bandRow="1">
                <a:tableStyleId>{08FB837D-C827-4EFA-A057-4D05807E0F7C}</a:tableStyleId>
              </a:tblPr>
              <a:tblGrid>
                <a:gridCol w="2664296"/>
                <a:gridCol w="8280920"/>
              </a:tblGrid>
              <a:tr h="720000">
                <a:tc>
                  <a:txBody>
                    <a:bodyPr/>
                    <a:lstStyle/>
                    <a:p>
                      <a:r>
                        <a:rPr kumimoji="1" lang="ja-JP" altLang="en-US" sz="3600" dirty="0" smtClean="0"/>
                        <a:t>日程</a:t>
                      </a:r>
                      <a:endParaRPr kumimoji="1" lang="ja-JP" altLang="en-US" sz="3600" dirty="0"/>
                    </a:p>
                  </a:txBody>
                  <a:tcPr/>
                </a:tc>
                <a:tc>
                  <a:txBody>
                    <a:bodyPr/>
                    <a:lstStyle/>
                    <a:p>
                      <a:r>
                        <a:rPr kumimoji="1" lang="ja-JP" altLang="en-US" sz="3600" dirty="0" smtClean="0"/>
                        <a:t>内容</a:t>
                      </a:r>
                      <a:endParaRPr kumimoji="1" lang="ja-JP" altLang="en-US" sz="3600" dirty="0"/>
                    </a:p>
                  </a:txBody>
                  <a:tcPr/>
                </a:tc>
              </a:tr>
              <a:tr h="720000">
                <a:tc>
                  <a:txBody>
                    <a:bodyPr/>
                    <a:lstStyle/>
                    <a:p>
                      <a:r>
                        <a:rPr kumimoji="1" lang="en-US" altLang="ja-JP" sz="3600" dirty="0" smtClean="0"/>
                        <a:t>2013</a:t>
                      </a:r>
                      <a:r>
                        <a:rPr kumimoji="1" lang="ja-JP" altLang="en-US" sz="3600" dirty="0" smtClean="0"/>
                        <a:t>年</a:t>
                      </a:r>
                      <a:r>
                        <a:rPr kumimoji="1" lang="en-US" altLang="ja-JP" sz="3600" dirty="0" smtClean="0"/>
                        <a:t>1</a:t>
                      </a:r>
                      <a:r>
                        <a:rPr kumimoji="1" lang="ja-JP" altLang="en-US" sz="3600" dirty="0" smtClean="0"/>
                        <a:t>月</a:t>
                      </a:r>
                      <a:endParaRPr kumimoji="1" lang="ja-JP" altLang="en-US" sz="3600" dirty="0"/>
                    </a:p>
                  </a:txBody>
                  <a:tcPr/>
                </a:tc>
                <a:tc>
                  <a:txBody>
                    <a:bodyPr/>
                    <a:lstStyle/>
                    <a:p>
                      <a:r>
                        <a:rPr kumimoji="1" lang="ja-JP" altLang="en-US" sz="3600" dirty="0" smtClean="0"/>
                        <a:t>アジャイル型開発の利用ツールの調査</a:t>
                      </a:r>
                      <a:endParaRPr kumimoji="1" lang="ja-JP" altLang="en-US" sz="3600" dirty="0"/>
                    </a:p>
                  </a:txBody>
                  <a:tcPr/>
                </a:tc>
              </a:tr>
              <a:tr h="720000">
                <a:tc>
                  <a:txBody>
                    <a:bodyPr/>
                    <a:lstStyle/>
                    <a:p>
                      <a:r>
                        <a:rPr kumimoji="1" lang="en-US" altLang="ja-JP" sz="3600" dirty="0" smtClean="0"/>
                        <a:t>2</a:t>
                      </a:r>
                      <a:r>
                        <a:rPr kumimoji="1" lang="ja-JP" altLang="en-US" sz="3600" dirty="0" smtClean="0"/>
                        <a:t>月～</a:t>
                      </a:r>
                      <a:r>
                        <a:rPr kumimoji="1" lang="en-US" altLang="ja-JP" sz="3600" dirty="0" smtClean="0"/>
                        <a:t>3</a:t>
                      </a:r>
                      <a:r>
                        <a:rPr kumimoji="1" lang="ja-JP" altLang="en-US" sz="3600" dirty="0" smtClean="0"/>
                        <a:t>月</a:t>
                      </a:r>
                      <a:endParaRPr kumimoji="1" lang="ja-JP" altLang="en-US" sz="3600" dirty="0"/>
                    </a:p>
                  </a:txBody>
                  <a:tcPr/>
                </a:tc>
                <a:tc>
                  <a:txBody>
                    <a:bodyPr/>
                    <a:lstStyle/>
                    <a:p>
                      <a:r>
                        <a:rPr kumimoji="1" lang="ja-JP" altLang="en-US" sz="3600" dirty="0" smtClean="0"/>
                        <a:t>導入方法を提案する</a:t>
                      </a:r>
                      <a:endParaRPr kumimoji="1" lang="ja-JP" altLang="en-US" sz="3600" dirty="0"/>
                    </a:p>
                  </a:txBody>
                  <a:tcPr/>
                </a:tc>
              </a:tr>
              <a:tr h="720000">
                <a:tc>
                  <a:txBody>
                    <a:bodyPr/>
                    <a:lstStyle/>
                    <a:p>
                      <a:r>
                        <a:rPr kumimoji="1" lang="en-US" altLang="ja-JP" sz="3600" dirty="0" smtClean="0"/>
                        <a:t>4</a:t>
                      </a:r>
                      <a:r>
                        <a:rPr kumimoji="1" lang="ja-JP" altLang="en-US" sz="3600" dirty="0" smtClean="0"/>
                        <a:t>月～</a:t>
                      </a:r>
                      <a:r>
                        <a:rPr kumimoji="1" lang="en-US" altLang="ja-JP" sz="3600" dirty="0" smtClean="0"/>
                        <a:t>7</a:t>
                      </a:r>
                      <a:r>
                        <a:rPr kumimoji="1" lang="ja-JP" altLang="en-US" sz="3600" dirty="0" smtClean="0"/>
                        <a:t>月</a:t>
                      </a:r>
                      <a:endParaRPr kumimoji="1" lang="ja-JP" altLang="en-US" sz="3600" dirty="0"/>
                    </a:p>
                  </a:txBody>
                  <a:tcPr/>
                </a:tc>
                <a:tc>
                  <a:txBody>
                    <a:bodyPr/>
                    <a:lstStyle/>
                    <a:p>
                      <a:r>
                        <a:rPr kumimoji="1" lang="ja-JP" altLang="en-US" sz="3600" dirty="0" smtClean="0"/>
                        <a:t>教育現場に導入する</a:t>
                      </a:r>
                      <a:endParaRPr kumimoji="1" lang="ja-JP" altLang="en-US" sz="3600" dirty="0"/>
                    </a:p>
                  </a:txBody>
                  <a:tcPr/>
                </a:tc>
              </a:tr>
              <a:tr h="720000">
                <a:tc>
                  <a:txBody>
                    <a:bodyPr/>
                    <a:lstStyle/>
                    <a:p>
                      <a:r>
                        <a:rPr kumimoji="1" lang="en-US" altLang="ja-JP" sz="3600" dirty="0" smtClean="0"/>
                        <a:t>8</a:t>
                      </a:r>
                      <a:r>
                        <a:rPr kumimoji="1" lang="ja-JP" altLang="en-US" sz="3600" dirty="0" smtClean="0"/>
                        <a:t>月～</a:t>
                      </a:r>
                      <a:r>
                        <a:rPr kumimoji="1" lang="en-US" altLang="ja-JP" sz="3600" dirty="0" smtClean="0"/>
                        <a:t>9</a:t>
                      </a:r>
                      <a:r>
                        <a:rPr kumimoji="1" lang="ja-JP" altLang="en-US" sz="3600" dirty="0" smtClean="0"/>
                        <a:t>月</a:t>
                      </a:r>
                      <a:endParaRPr kumimoji="1" lang="ja-JP" altLang="en-US" sz="3600" dirty="0"/>
                    </a:p>
                  </a:txBody>
                  <a:tcPr/>
                </a:tc>
                <a:tc>
                  <a:txBody>
                    <a:bodyPr/>
                    <a:lstStyle/>
                    <a:p>
                      <a:r>
                        <a:rPr kumimoji="1" lang="ja-JP" altLang="en-US" sz="3600" dirty="0" smtClean="0"/>
                        <a:t>教育効果を検証する</a:t>
                      </a:r>
                      <a:endParaRPr kumimoji="1" lang="en-US" altLang="ja-JP" sz="3600" dirty="0" smtClean="0"/>
                    </a:p>
                  </a:txBody>
                  <a:tcPr/>
                </a:tc>
              </a:tr>
              <a:tr h="720000">
                <a:tc>
                  <a:txBody>
                    <a:bodyPr/>
                    <a:lstStyle/>
                    <a:p>
                      <a:r>
                        <a:rPr kumimoji="1" lang="en-US" altLang="ja-JP" sz="3600" dirty="0" smtClean="0"/>
                        <a:t>10</a:t>
                      </a:r>
                      <a:r>
                        <a:rPr kumimoji="1" lang="ja-JP" altLang="en-US" sz="3600" dirty="0" smtClean="0"/>
                        <a:t>月～</a:t>
                      </a:r>
                      <a:endParaRPr kumimoji="1" lang="ja-JP" altLang="en-US" sz="3600" dirty="0"/>
                    </a:p>
                  </a:txBody>
                  <a:tcPr/>
                </a:tc>
                <a:tc>
                  <a:txBody>
                    <a:bodyPr/>
                    <a:lstStyle/>
                    <a:p>
                      <a:r>
                        <a:rPr kumimoji="1" lang="ja-JP" altLang="en-US" sz="3600" dirty="0" smtClean="0"/>
                        <a:t>卒論執筆</a:t>
                      </a:r>
                      <a:endParaRPr kumimoji="1" lang="en-US" altLang="ja-JP" sz="3600" dirty="0" smtClean="0"/>
                    </a:p>
                  </a:txBody>
                  <a:tcPr/>
                </a:tc>
              </a:tr>
            </a:tbl>
          </a:graphicData>
        </a:graphic>
      </p:graphicFrame>
      <p:sp>
        <p:nvSpPr>
          <p:cNvPr id="26" name="テキスト ボックス 25"/>
          <p:cNvSpPr txBox="1"/>
          <p:nvPr/>
        </p:nvSpPr>
        <p:spPr>
          <a:xfrm>
            <a:off x="21770239" y="27456689"/>
            <a:ext cx="10116695" cy="2308324"/>
          </a:xfrm>
          <a:prstGeom prst="rect">
            <a:avLst/>
          </a:prstGeom>
          <a:noFill/>
        </p:spPr>
        <p:txBody>
          <a:bodyPr wrap="square" rtlCol="0">
            <a:spAutoFit/>
          </a:bodyPr>
          <a:lstStyle/>
          <a:p>
            <a:r>
              <a:rPr lang="ja-JP" altLang="en-US" sz="3600" dirty="0" smtClean="0"/>
              <a:t>　　アジャイル型</a:t>
            </a:r>
            <a:r>
              <a:rPr lang="ja-JP" altLang="en-US" sz="3600" dirty="0"/>
              <a:t>開発について調査が完了</a:t>
            </a:r>
            <a:r>
              <a:rPr lang="ja-JP" altLang="en-US" sz="3600" dirty="0" smtClean="0"/>
              <a:t>して</a:t>
            </a:r>
            <a:endParaRPr lang="en-US" altLang="ja-JP" sz="3600" dirty="0" smtClean="0"/>
          </a:p>
          <a:p>
            <a:r>
              <a:rPr lang="ja-JP" altLang="en-US" sz="3600" dirty="0" smtClean="0"/>
              <a:t>おり，②</a:t>
            </a:r>
            <a:r>
              <a:rPr lang="ja-JP" altLang="en-US" sz="3600" dirty="0"/>
              <a:t>アジャイル型開発で利用されている</a:t>
            </a:r>
            <a:r>
              <a:rPr lang="ja-JP" altLang="en-US" sz="3600" dirty="0" smtClean="0"/>
              <a:t>ツ</a:t>
            </a:r>
            <a:endParaRPr lang="en-US" altLang="ja-JP" sz="3600" dirty="0" smtClean="0"/>
          </a:p>
          <a:p>
            <a:r>
              <a:rPr lang="ja-JP" altLang="en-US" sz="3600" dirty="0" err="1" smtClean="0"/>
              <a:t>ー</a:t>
            </a:r>
            <a:r>
              <a:rPr lang="ja-JP" altLang="en-US" sz="3600" dirty="0"/>
              <a:t>ル</a:t>
            </a:r>
            <a:r>
              <a:rPr lang="ja-JP" altLang="en-US" sz="3600" dirty="0" smtClean="0"/>
              <a:t>について</a:t>
            </a:r>
            <a:r>
              <a:rPr lang="ja-JP" altLang="en-US" sz="3600" dirty="0"/>
              <a:t>調査中で</a:t>
            </a:r>
            <a:r>
              <a:rPr lang="ja-JP" altLang="en-US" sz="3600" dirty="0" smtClean="0"/>
              <a:t>ある</a:t>
            </a:r>
            <a:r>
              <a:rPr lang="ja-JP" altLang="en-US" sz="3600" dirty="0"/>
              <a:t>．</a:t>
            </a:r>
            <a:endParaRPr lang="en-US" altLang="ja-JP" sz="3600" dirty="0"/>
          </a:p>
          <a:p>
            <a:endParaRPr kumimoji="1" lang="ja-JP" altLang="en-US" sz="3600" dirty="0"/>
          </a:p>
        </p:txBody>
      </p:sp>
      <p:sp>
        <p:nvSpPr>
          <p:cNvPr id="28" name="テキスト ボックス 27"/>
          <p:cNvSpPr txBox="1"/>
          <p:nvPr/>
        </p:nvSpPr>
        <p:spPr>
          <a:xfrm>
            <a:off x="21980324" y="1948743"/>
            <a:ext cx="20828201" cy="4647426"/>
          </a:xfrm>
          <a:prstGeom prst="rect">
            <a:avLst/>
          </a:prstGeom>
          <a:noFill/>
        </p:spPr>
        <p:txBody>
          <a:bodyPr wrap="square" rtlCol="0">
            <a:spAutoFit/>
          </a:bodyPr>
          <a:lstStyle/>
          <a:p>
            <a:r>
              <a:rPr lang="ja-JP" altLang="en-US" sz="3600" dirty="0" smtClean="0"/>
              <a:t>　</a:t>
            </a:r>
            <a:r>
              <a:rPr lang="ja-JP" altLang="ja-JP" sz="3600" dirty="0" smtClean="0"/>
              <a:t>動く</a:t>
            </a:r>
            <a:r>
              <a:rPr lang="ja-JP" altLang="ja-JP" sz="3600" dirty="0"/>
              <a:t>ソフトウェアを</a:t>
            </a:r>
            <a:r>
              <a:rPr lang="en-US" altLang="ja-JP" sz="3600" dirty="0"/>
              <a:t>2</a:t>
            </a:r>
            <a:r>
              <a:rPr lang="ja-JP" altLang="ja-JP" sz="3600" dirty="0"/>
              <a:t>～</a:t>
            </a:r>
            <a:r>
              <a:rPr lang="en-US" altLang="ja-JP" sz="3600" dirty="0"/>
              <a:t>3</a:t>
            </a:r>
            <a:r>
              <a:rPr lang="ja-JP" altLang="ja-JP" sz="3600" dirty="0"/>
              <a:t>週間から</a:t>
            </a:r>
            <a:r>
              <a:rPr lang="en-US" altLang="ja-JP" sz="3600" dirty="0"/>
              <a:t>2</a:t>
            </a:r>
            <a:r>
              <a:rPr lang="ja-JP" altLang="ja-JP" sz="3600" dirty="0"/>
              <a:t>～</a:t>
            </a:r>
            <a:r>
              <a:rPr lang="en-US" altLang="ja-JP" sz="3600" dirty="0"/>
              <a:t>3</a:t>
            </a:r>
            <a:r>
              <a:rPr lang="ja-JP" altLang="ja-JP" sz="3600" dirty="0"/>
              <a:t>ヵ月というできるだけ短い時間間隔で繰り返し引き渡す継続的な</a:t>
            </a:r>
            <a:r>
              <a:rPr lang="ja-JP" altLang="ja-JP" sz="3600" dirty="0" smtClean="0"/>
              <a:t>開発</a:t>
            </a:r>
            <a:endParaRPr lang="en-US" altLang="ja-JP" sz="3600" dirty="0" smtClean="0"/>
          </a:p>
          <a:p>
            <a:r>
              <a:rPr lang="ja-JP" altLang="ja-JP" sz="3600" dirty="0" smtClean="0"/>
              <a:t>手法</a:t>
            </a:r>
            <a:r>
              <a:rPr lang="ja-JP" altLang="ja-JP" sz="3600" dirty="0"/>
              <a:t>である</a:t>
            </a:r>
            <a:r>
              <a:rPr lang="ja-JP" altLang="ja-JP" sz="3600" dirty="0" smtClean="0"/>
              <a:t>．</a:t>
            </a:r>
            <a:r>
              <a:rPr lang="ja-JP" altLang="en-US" sz="3600" dirty="0" smtClean="0"/>
              <a:t>アジャイルといっても</a:t>
            </a:r>
            <a:r>
              <a:rPr lang="ja-JP" altLang="en-US" sz="3600" dirty="0"/>
              <a:t>たくさん</a:t>
            </a:r>
            <a:r>
              <a:rPr lang="ja-JP" altLang="en-US" sz="3600" dirty="0" smtClean="0"/>
              <a:t>の手法があり，代表的なものだと</a:t>
            </a:r>
            <a:r>
              <a:rPr lang="en-US" altLang="ja-JP" sz="3600" dirty="0" smtClean="0"/>
              <a:t>XP</a:t>
            </a:r>
            <a:r>
              <a:rPr lang="ja-JP" altLang="en-US" sz="3600" dirty="0"/>
              <a:t>や</a:t>
            </a:r>
            <a:r>
              <a:rPr lang="en-US" altLang="ja-JP" sz="3600" dirty="0" smtClean="0"/>
              <a:t>Scrum</a:t>
            </a:r>
            <a:r>
              <a:rPr lang="ja-JP" altLang="en-US" sz="3600" dirty="0" smtClean="0"/>
              <a:t>というものがある．</a:t>
            </a:r>
            <a:endParaRPr lang="en-US" altLang="ja-JP" sz="3600" dirty="0" smtClean="0"/>
          </a:p>
          <a:p>
            <a:endParaRPr lang="en-US" altLang="ja-JP" sz="3600" dirty="0"/>
          </a:p>
          <a:p>
            <a:r>
              <a:rPr lang="ja-JP" altLang="en-US" sz="4400" b="1" dirty="0" smtClean="0"/>
              <a:t>＊特徴＊</a:t>
            </a:r>
            <a:endParaRPr lang="en-US" altLang="ja-JP" sz="4400" b="1" dirty="0" smtClean="0"/>
          </a:p>
          <a:p>
            <a:r>
              <a:rPr lang="ja-JP" altLang="en-US" sz="3600" dirty="0" smtClean="0"/>
              <a:t>・たくさんのドキュメントを作ることを優先ではなく，実行や検証のできるものを優先として行う</a:t>
            </a:r>
            <a:endParaRPr lang="en-US" altLang="ja-JP" sz="3600" dirty="0" smtClean="0"/>
          </a:p>
          <a:p>
            <a:r>
              <a:rPr lang="ja-JP" altLang="en-US" sz="3600" dirty="0" smtClean="0"/>
              <a:t>・動いてるソフトウェアをもとに要求を明確にする</a:t>
            </a:r>
            <a:endParaRPr lang="en-US" altLang="ja-JP" sz="3600" dirty="0" smtClean="0"/>
          </a:p>
          <a:p>
            <a:r>
              <a:rPr lang="ja-JP" altLang="en-US" sz="3600" dirty="0" smtClean="0"/>
              <a:t>・</a:t>
            </a:r>
            <a:r>
              <a:rPr lang="ja-JP" altLang="en-US" sz="3600" dirty="0"/>
              <a:t>定期的</a:t>
            </a:r>
            <a:r>
              <a:rPr lang="ja-JP" altLang="en-US" sz="3600" dirty="0" smtClean="0"/>
              <a:t>に振り返り，自分たちのやり方を調整する　　　</a:t>
            </a:r>
            <a:endParaRPr lang="en-US" altLang="ja-JP" sz="3600" dirty="0" smtClean="0"/>
          </a:p>
          <a:p>
            <a:endParaRPr kumimoji="1" lang="ja-JP" altLang="en-US" sz="3600" dirty="0"/>
          </a:p>
        </p:txBody>
      </p:sp>
      <p:sp>
        <p:nvSpPr>
          <p:cNvPr id="2" name="横巻き 1"/>
          <p:cNvSpPr/>
          <p:nvPr/>
        </p:nvSpPr>
        <p:spPr>
          <a:xfrm>
            <a:off x="610170" y="4113020"/>
            <a:ext cx="3528578" cy="1441901"/>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1.</a:t>
            </a:r>
            <a:r>
              <a:rPr kumimoji="1" lang="ja-JP" altLang="en-US" sz="4400" dirty="0" smtClean="0"/>
              <a:t>研究背景</a:t>
            </a:r>
            <a:endParaRPr kumimoji="1" lang="ja-JP" altLang="en-US" sz="4400" dirty="0"/>
          </a:p>
        </p:txBody>
      </p:sp>
      <p:sp>
        <p:nvSpPr>
          <p:cNvPr id="20" name="横巻き 19"/>
          <p:cNvSpPr/>
          <p:nvPr/>
        </p:nvSpPr>
        <p:spPr>
          <a:xfrm>
            <a:off x="21980326" y="414977"/>
            <a:ext cx="6295150" cy="1492716"/>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2.</a:t>
            </a:r>
            <a:r>
              <a:rPr kumimoji="1" lang="ja-JP" altLang="en-US" sz="4400" dirty="0" smtClean="0"/>
              <a:t>アジャイル開発とは</a:t>
            </a:r>
            <a:endParaRPr kumimoji="1" lang="ja-JP" altLang="en-US" sz="4400" dirty="0"/>
          </a:p>
        </p:txBody>
      </p:sp>
      <p:sp>
        <p:nvSpPr>
          <p:cNvPr id="21" name="横巻き 20"/>
          <p:cNvSpPr/>
          <p:nvPr/>
        </p:nvSpPr>
        <p:spPr>
          <a:xfrm>
            <a:off x="31600445" y="24028295"/>
            <a:ext cx="4555354" cy="1392832"/>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7</a:t>
            </a:r>
            <a:r>
              <a:rPr kumimoji="1" lang="en-US" altLang="ja-JP" sz="4400" dirty="0" smtClean="0"/>
              <a:t>.</a:t>
            </a:r>
            <a:r>
              <a:rPr kumimoji="1" lang="ja-JP" altLang="en-US" sz="4400" dirty="0" smtClean="0"/>
              <a:t>今後の計画</a:t>
            </a:r>
            <a:endParaRPr kumimoji="1" lang="ja-JP" altLang="en-US" sz="4400" dirty="0"/>
          </a:p>
        </p:txBody>
      </p:sp>
      <p:sp>
        <p:nvSpPr>
          <p:cNvPr id="29" name="横巻き 28"/>
          <p:cNvSpPr/>
          <p:nvPr/>
        </p:nvSpPr>
        <p:spPr>
          <a:xfrm>
            <a:off x="21942347" y="25752161"/>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a:t>6</a:t>
            </a:r>
            <a:r>
              <a:rPr kumimoji="1" lang="en-US" altLang="ja-JP" sz="4400" dirty="0" smtClean="0"/>
              <a:t>.</a:t>
            </a:r>
            <a:r>
              <a:rPr kumimoji="1" lang="ja-JP" altLang="en-US" sz="4400" dirty="0" smtClean="0"/>
              <a:t>進捗状況</a:t>
            </a:r>
            <a:endParaRPr kumimoji="1" lang="ja-JP" altLang="en-US" sz="4400" dirty="0"/>
          </a:p>
        </p:txBody>
      </p:sp>
      <p:sp>
        <p:nvSpPr>
          <p:cNvPr id="31" name="横巻き 30"/>
          <p:cNvSpPr/>
          <p:nvPr/>
        </p:nvSpPr>
        <p:spPr>
          <a:xfrm>
            <a:off x="21980326" y="10954980"/>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400" dirty="0" smtClean="0"/>
              <a:t>4.</a:t>
            </a:r>
            <a:r>
              <a:rPr lang="ja-JP" altLang="en-US" sz="4400" dirty="0"/>
              <a:t>研究方法</a:t>
            </a:r>
            <a:endParaRPr kumimoji="1" lang="ja-JP" altLang="en-US" sz="4400" dirty="0"/>
          </a:p>
        </p:txBody>
      </p:sp>
      <p:sp>
        <p:nvSpPr>
          <p:cNvPr id="32" name="横巻き 31"/>
          <p:cNvSpPr/>
          <p:nvPr/>
        </p:nvSpPr>
        <p:spPr>
          <a:xfrm>
            <a:off x="22089392" y="6006621"/>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smtClean="0"/>
              <a:t>3</a:t>
            </a:r>
            <a:r>
              <a:rPr kumimoji="1" lang="en-US" altLang="ja-JP" sz="4400" dirty="0" smtClean="0"/>
              <a:t>.</a:t>
            </a:r>
            <a:r>
              <a:rPr lang="ja-JP" altLang="en-US" sz="4400" dirty="0" smtClean="0"/>
              <a:t>研究目的</a:t>
            </a:r>
            <a:endParaRPr kumimoji="1" lang="ja-JP" altLang="en-US" sz="4400" dirty="0"/>
          </a:p>
        </p:txBody>
      </p:sp>
      <p:sp>
        <p:nvSpPr>
          <p:cNvPr id="27" name="テキスト ボックス 26"/>
          <p:cNvSpPr txBox="1"/>
          <p:nvPr/>
        </p:nvSpPr>
        <p:spPr>
          <a:xfrm>
            <a:off x="2610174" y="28021574"/>
            <a:ext cx="20692242" cy="461665"/>
          </a:xfrm>
          <a:prstGeom prst="rect">
            <a:avLst/>
          </a:prstGeom>
          <a:noFill/>
        </p:spPr>
        <p:txBody>
          <a:bodyPr wrap="square" rtlCol="0">
            <a:spAutoFit/>
          </a:bodyPr>
          <a:lstStyle/>
          <a:p>
            <a:r>
              <a:rPr lang="ja-JP" altLang="en-US" sz="2400" dirty="0" smtClean="0"/>
              <a:t>日経コンピューター</a:t>
            </a:r>
            <a:r>
              <a:rPr lang="en-US" altLang="ja-JP" sz="2400" dirty="0" smtClean="0"/>
              <a:t>Report. </a:t>
            </a:r>
            <a:r>
              <a:rPr lang="ja-JP" altLang="en-US" sz="2400" dirty="0" smtClean="0"/>
              <a:t>大手</a:t>
            </a:r>
            <a:r>
              <a:rPr lang="en-US" altLang="ja-JP" sz="2400" dirty="0" smtClean="0"/>
              <a:t>IT</a:t>
            </a:r>
            <a:r>
              <a:rPr lang="ja-JP" altLang="en-US" sz="2400" dirty="0" smtClean="0"/>
              <a:t>企業が「アジャイル開発」を強化</a:t>
            </a:r>
            <a:r>
              <a:rPr lang="en-US" altLang="ja-JP" sz="2400" dirty="0" smtClean="0"/>
              <a:t>. 2012-05-31.</a:t>
            </a:r>
            <a:r>
              <a:rPr lang="ja-JP" altLang="en-US" sz="2400" dirty="0" smtClean="0"/>
              <a:t>　</a:t>
            </a:r>
            <a:r>
              <a:rPr lang="en-US" altLang="ja-JP" sz="2400" dirty="0" smtClean="0"/>
              <a:t>http</a:t>
            </a:r>
            <a:r>
              <a:rPr lang="en-US" altLang="ja-JP" sz="2400" dirty="0"/>
              <a:t>://itpro.nikkeibp.co.jp/article/COLUMN/20120521/397707/</a:t>
            </a:r>
            <a:endParaRPr lang="en-US" altLang="ja-JP" sz="2400" dirty="0" smtClean="0"/>
          </a:p>
        </p:txBody>
      </p:sp>
      <p:sp>
        <p:nvSpPr>
          <p:cNvPr id="33" name="横巻き 32"/>
          <p:cNvSpPr/>
          <p:nvPr/>
        </p:nvSpPr>
        <p:spPr>
          <a:xfrm>
            <a:off x="21932042" y="15500027"/>
            <a:ext cx="3744416" cy="1704528"/>
          </a:xfrm>
          <a:prstGeom prst="horizont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4400" dirty="0" smtClean="0"/>
              <a:t>5.</a:t>
            </a:r>
            <a:r>
              <a:rPr lang="ja-JP" altLang="en-US" sz="4400" dirty="0" smtClean="0"/>
              <a:t>利用ツール</a:t>
            </a:r>
            <a:endParaRPr kumimoji="1" lang="ja-JP" altLang="en-US" sz="4400" dirty="0"/>
          </a:p>
        </p:txBody>
      </p:sp>
      <p:graphicFrame>
        <p:nvGraphicFramePr>
          <p:cNvPr id="30" name="表 29"/>
          <p:cNvGraphicFramePr>
            <a:graphicFrameLocks noGrp="1"/>
          </p:cNvGraphicFramePr>
          <p:nvPr>
            <p:extLst>
              <p:ext uri="{D42A27DB-BD31-4B8C-83A1-F6EECF244321}">
                <p14:modId xmlns:p14="http://schemas.microsoft.com/office/powerpoint/2010/main" val="1553748669"/>
              </p:ext>
            </p:extLst>
          </p:nvPr>
        </p:nvGraphicFramePr>
        <p:xfrm>
          <a:off x="22089393" y="17534723"/>
          <a:ext cx="10305031" cy="6673419"/>
        </p:xfrm>
        <a:graphic>
          <a:graphicData uri="http://schemas.openxmlformats.org/drawingml/2006/table">
            <a:tbl>
              <a:tblPr firstRow="1" bandRow="1">
                <a:tableStyleId>{08FB837D-C827-4EFA-A057-4D05807E0F7C}</a:tableStyleId>
              </a:tblPr>
              <a:tblGrid>
                <a:gridCol w="4892362"/>
                <a:gridCol w="5412669"/>
              </a:tblGrid>
              <a:tr h="821259">
                <a:tc>
                  <a:txBody>
                    <a:bodyPr/>
                    <a:lstStyle/>
                    <a:p>
                      <a:r>
                        <a:rPr kumimoji="1" lang="ja-JP" altLang="en-US" sz="3600" dirty="0" smtClean="0"/>
                        <a:t>ツールと技法</a:t>
                      </a:r>
                      <a:endParaRPr kumimoji="1" lang="ja-JP" altLang="en-US" sz="3600" dirty="0"/>
                    </a:p>
                  </a:txBody>
                  <a:tcPr/>
                </a:tc>
                <a:tc>
                  <a:txBody>
                    <a:bodyPr/>
                    <a:lstStyle/>
                    <a:p>
                      <a:endParaRPr kumimoji="1" lang="ja-JP" altLang="en-US" sz="3600" dirty="0"/>
                    </a:p>
                  </a:txBody>
                  <a:tcPr/>
                </a:tc>
              </a:tr>
              <a:tr h="821259">
                <a:tc>
                  <a:txBody>
                    <a:bodyPr/>
                    <a:lstStyle/>
                    <a:p>
                      <a:r>
                        <a:rPr kumimoji="1" lang="ja-JP" altLang="en-US" sz="3600" dirty="0" smtClean="0"/>
                        <a:t>バーンダウンチャート</a:t>
                      </a:r>
                      <a:endParaRPr kumimoji="1" lang="ja-JP" altLang="en-US" sz="3600" dirty="0"/>
                    </a:p>
                  </a:txBody>
                  <a:tcPr/>
                </a:tc>
                <a:tc>
                  <a:txBody>
                    <a:bodyPr/>
                    <a:lstStyle/>
                    <a:p>
                      <a:r>
                        <a:rPr kumimoji="1" lang="ja-JP" altLang="en-US" sz="3600" dirty="0" smtClean="0"/>
                        <a:t>縦軸に残作業，横軸に時間を表したチャート．</a:t>
                      </a:r>
                      <a:endParaRPr kumimoji="1" lang="ja-JP" altLang="en-US" sz="3600" dirty="0"/>
                    </a:p>
                  </a:txBody>
                  <a:tcPr/>
                </a:tc>
              </a:tr>
              <a:tr h="1431981">
                <a:tc>
                  <a:txBody>
                    <a:bodyPr/>
                    <a:lstStyle/>
                    <a:p>
                      <a:r>
                        <a:rPr kumimoji="1" lang="ja-JP" altLang="en-US" sz="3600" dirty="0" smtClean="0"/>
                        <a:t>リファクタリング</a:t>
                      </a:r>
                      <a:endParaRPr kumimoji="1" lang="ja-JP" altLang="en-US" sz="3600" dirty="0"/>
                    </a:p>
                  </a:txBody>
                  <a:tcPr/>
                </a:tc>
                <a:tc>
                  <a:txBody>
                    <a:bodyPr/>
                    <a:lstStyle/>
                    <a:p>
                      <a:r>
                        <a:rPr kumimoji="1" lang="ja-JP" altLang="en-US" sz="3600" dirty="0" smtClean="0"/>
                        <a:t>コードの意図をつかみやすく，変更しやすくしたりして改善すること．</a:t>
                      </a:r>
                      <a:endParaRPr kumimoji="1" lang="ja-JP" altLang="en-US" sz="3600" dirty="0"/>
                    </a:p>
                  </a:txBody>
                  <a:tcPr/>
                </a:tc>
              </a:tr>
              <a:tr h="1432835">
                <a:tc>
                  <a:txBody>
                    <a:bodyPr/>
                    <a:lstStyle/>
                    <a:p>
                      <a:r>
                        <a:rPr kumimoji="1" lang="ja-JP" altLang="en-US" sz="3600" dirty="0" smtClean="0"/>
                        <a:t>バージョン管理</a:t>
                      </a:r>
                      <a:endParaRPr kumimoji="1" lang="ja-JP" altLang="en-US" sz="3600" dirty="0"/>
                    </a:p>
                  </a:txBody>
                  <a:tcPr/>
                </a:tc>
                <a:tc>
                  <a:txBody>
                    <a:bodyPr/>
                    <a:lstStyle/>
                    <a:p>
                      <a:r>
                        <a:rPr kumimoji="1" lang="ja-JP" altLang="en-US" sz="3600" smtClean="0"/>
                        <a:t>ファイルの履歴を管理する．ファイルの最新状態を管理することができる．</a:t>
                      </a:r>
                      <a:endParaRPr kumimoji="1" lang="ja-JP" altLang="en-US" sz="3600" dirty="0"/>
                    </a:p>
                  </a:txBody>
                  <a:tcPr/>
                </a:tc>
              </a:tr>
              <a:tr h="821259">
                <a:tc>
                  <a:txBody>
                    <a:bodyPr/>
                    <a:lstStyle/>
                    <a:p>
                      <a:r>
                        <a:rPr kumimoji="1" lang="ja-JP" altLang="en-US" sz="3600" dirty="0" smtClean="0"/>
                        <a:t>タスクボード</a:t>
                      </a:r>
                      <a:endParaRPr kumimoji="1" lang="en-US" altLang="ja-JP" sz="3600" dirty="0" smtClean="0"/>
                    </a:p>
                  </a:txBody>
                  <a:tcPr/>
                </a:tc>
                <a:tc>
                  <a:txBody>
                    <a:bodyPr/>
                    <a:lstStyle/>
                    <a:p>
                      <a:r>
                        <a:rPr kumimoji="1" lang="ja-JP" altLang="en-US" sz="3600" dirty="0" smtClean="0"/>
                        <a:t>未実施・実施中・完了が一目でわかるボード．</a:t>
                      </a:r>
                      <a:endParaRPr kumimoji="1" lang="ja-JP" altLang="en-US" sz="3600" dirty="0"/>
                    </a:p>
                  </a:txBody>
                  <a:tcPr/>
                </a:tc>
              </a:tr>
            </a:tbl>
          </a:graphicData>
        </a:graphic>
      </p:graphicFrame>
      <p:sp>
        <p:nvSpPr>
          <p:cNvPr id="35" name="テキスト ボックス 34"/>
          <p:cNvSpPr txBox="1"/>
          <p:nvPr/>
        </p:nvSpPr>
        <p:spPr>
          <a:xfrm>
            <a:off x="22089393" y="24269017"/>
            <a:ext cx="9522216" cy="1200329"/>
          </a:xfrm>
          <a:prstGeom prst="rect">
            <a:avLst/>
          </a:prstGeom>
          <a:noFill/>
        </p:spPr>
        <p:txBody>
          <a:bodyPr wrap="square" rtlCol="0">
            <a:spAutoFit/>
          </a:bodyPr>
          <a:lstStyle/>
          <a:p>
            <a:r>
              <a:rPr lang="ja-JP" altLang="en-US" sz="3600" dirty="0" smtClean="0"/>
              <a:t>　学生がアジャイル型開発に親しめるような，これらのツールを演習に取り入れ方を提案する．</a:t>
            </a:r>
            <a:endParaRPr lang="en-US" altLang="ja-JP" sz="3600" dirty="0" smtClean="0"/>
          </a:p>
        </p:txBody>
      </p:sp>
      <p:sp>
        <p:nvSpPr>
          <p:cNvPr id="13" name="テキスト ボックス 12"/>
          <p:cNvSpPr txBox="1"/>
          <p:nvPr/>
        </p:nvSpPr>
        <p:spPr>
          <a:xfrm>
            <a:off x="1450337" y="18241726"/>
            <a:ext cx="19395780" cy="461665"/>
          </a:xfrm>
          <a:prstGeom prst="rect">
            <a:avLst/>
          </a:prstGeom>
          <a:noFill/>
        </p:spPr>
        <p:txBody>
          <a:bodyPr wrap="square" rtlCol="0">
            <a:spAutoFit/>
          </a:bodyPr>
          <a:lstStyle/>
          <a:p>
            <a:pPr latinLnBrk="1"/>
            <a:r>
              <a:rPr lang="en-US" altLang="ja-JP" sz="2400" dirty="0" err="1"/>
              <a:t>VersionOne</a:t>
            </a:r>
            <a:r>
              <a:rPr lang="en-US" altLang="ja-JP" sz="2400" dirty="0"/>
              <a:t>, Inc. All </a:t>
            </a:r>
            <a:r>
              <a:rPr lang="en-US" altLang="ja-JP" sz="2400" dirty="0" err="1"/>
              <a:t>Rigths</a:t>
            </a:r>
            <a:r>
              <a:rPr lang="en-US" altLang="ja-JP" sz="2400" dirty="0"/>
              <a:t> </a:t>
            </a:r>
            <a:r>
              <a:rPr lang="en-US" altLang="ja-JP" sz="2400" dirty="0" err="1"/>
              <a:t>Reserverd</a:t>
            </a:r>
            <a:r>
              <a:rPr lang="en-US" altLang="ja-JP" sz="2400" dirty="0"/>
              <a:t> The Agile Management Company. 2011</a:t>
            </a:r>
            <a:r>
              <a:rPr lang="en-US" altLang="ja-JP" sz="2400" dirty="0" smtClean="0"/>
              <a:t>. </a:t>
            </a:r>
            <a:r>
              <a:rPr lang="en-US" altLang="ja-JP" sz="2400" dirty="0"/>
              <a:t>http://</a:t>
            </a:r>
            <a:r>
              <a:rPr lang="en-US" altLang="ja-JP" sz="2400" dirty="0" smtClean="0"/>
              <a:t>www.versionone.com/state_of_agile_development_survey/11</a:t>
            </a:r>
            <a:r>
              <a:rPr lang="en-US" altLang="ja-JP" sz="2400" u="sng" dirty="0" smtClean="0"/>
              <a:t> </a:t>
            </a:r>
            <a:endParaRPr lang="ja-JP" altLang="ja-JP" sz="2400" dirty="0"/>
          </a:p>
        </p:txBody>
      </p:sp>
    </p:spTree>
    <p:extLst>
      <p:ext uri="{BB962C8B-B14F-4D97-AF65-F5344CB8AC3E}">
        <p14:creationId xmlns:p14="http://schemas.microsoft.com/office/powerpoint/2010/main" val="152168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TotalTime>
  <Words>407</Words>
  <Application>Microsoft Office PowerPoint</Application>
  <PresentationFormat>ユーザー設定</PresentationFormat>
  <Paragraphs>102</Paragraphs>
  <Slides>1</Slides>
  <Notes>1</Notes>
  <HiddenSlides>0</HiddenSlides>
  <MMClips>0</MMClips>
  <ScaleCrop>false</ScaleCrop>
  <HeadingPairs>
    <vt:vector size="4" baseType="variant">
      <vt:variant>
        <vt:lpstr>テーマ</vt:lpstr>
      </vt:variant>
      <vt:variant>
        <vt:i4>1</vt:i4>
      </vt:variant>
      <vt:variant>
        <vt:lpstr>スライド タイトル</vt:lpstr>
      </vt:variant>
      <vt:variant>
        <vt:i4>1</vt:i4>
      </vt:variant>
    </vt:vector>
  </HeadingPairs>
  <TitlesOfParts>
    <vt:vector size="2" baseType="lpstr">
      <vt:lpstr>Office ​​テーマ</vt:lpstr>
      <vt:lpstr>PowerPoint プレゼンテーション</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noguchi</dc:creator>
  <cp:lastModifiedBy>noguchi</cp:lastModifiedBy>
  <cp:revision>40</cp:revision>
  <cp:lastPrinted>2012-12-11T02:53:11Z</cp:lastPrinted>
  <dcterms:created xsi:type="dcterms:W3CDTF">2012-12-07T06:36:12Z</dcterms:created>
  <dcterms:modified xsi:type="dcterms:W3CDTF">2012-12-14T08:10:02Z</dcterms:modified>
</cp:coreProperties>
</file>