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4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6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9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7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3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3BE0-9B53-4AA1-AAEB-948AAB0C196B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7DA7-9F9C-4262-ADA3-080B3216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17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ja-JP" altLang="en-US" dirty="0"/>
              <a:t>データマイニング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グループワーク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284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96075" y="1484784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週間にわたってグループワーク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学校から貸与されたタブレット端末を活用しているか？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タブレット端末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活用している生徒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活用していない生徒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どのような差がでるか</a:t>
            </a:r>
            <a:r>
              <a:rPr lang="ja-JP" altLang="en-US" sz="2800" dirty="0" smtClean="0"/>
              <a:t>データマイニングで調査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7816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1052735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各グループ</a:t>
            </a:r>
            <a:r>
              <a:rPr lang="ja-JP" altLang="en-US" sz="2800" dirty="0"/>
              <a:t>質問を</a:t>
            </a:r>
            <a:r>
              <a:rPr lang="en-US" altLang="ja-JP" sz="2800" dirty="0"/>
              <a:t>3</a:t>
            </a:r>
            <a:r>
              <a:rPr lang="ja-JP" altLang="en-US" sz="2800" dirty="0" err="1"/>
              <a:t>つずつ</a:t>
            </a:r>
            <a:r>
              <a:rPr lang="ja-JP" altLang="en-US" sz="2800" dirty="0" smtClean="0"/>
              <a:t>考える</a:t>
            </a:r>
            <a:endParaRPr lang="en-US" altLang="ja-JP" sz="2800" dirty="0" smtClean="0"/>
          </a:p>
          <a:p>
            <a:pPr algn="ctr"/>
            <a:endParaRPr lang="en-US" altLang="ja-JP" sz="2800" dirty="0"/>
          </a:p>
          <a:p>
            <a:pPr algn="ctr"/>
            <a:endParaRPr lang="en-US" altLang="ja-JP" sz="2800" dirty="0" smtClean="0"/>
          </a:p>
          <a:p>
            <a:pPr algn="ctr"/>
            <a:endParaRPr lang="en-US" altLang="ja-JP" sz="2800" dirty="0"/>
          </a:p>
          <a:p>
            <a:pPr algn="ctr"/>
            <a:r>
              <a:rPr lang="ja-JP" altLang="en-US" sz="2800" dirty="0" smtClean="0"/>
              <a:t>各グループ</a:t>
            </a:r>
            <a:r>
              <a:rPr lang="ja-JP" altLang="en-US" sz="2800" dirty="0"/>
              <a:t>が考えた</a:t>
            </a:r>
            <a:r>
              <a:rPr lang="ja-JP" altLang="en-US" sz="2800" dirty="0" smtClean="0"/>
              <a:t>質問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全員回答</a:t>
            </a:r>
            <a:endParaRPr kumimoji="1" lang="ja-JP" altLang="en-US" sz="2800" dirty="0"/>
          </a:p>
        </p:txBody>
      </p:sp>
      <p:sp>
        <p:nvSpPr>
          <p:cNvPr id="4" name="角丸四角形 3"/>
          <p:cNvSpPr/>
          <p:nvPr/>
        </p:nvSpPr>
        <p:spPr>
          <a:xfrm>
            <a:off x="1187624" y="3717032"/>
            <a:ext cx="29523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自分のグループ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質問</a:t>
            </a:r>
            <a:r>
              <a:rPr lang="ja-JP" altLang="en-US" dirty="0">
                <a:solidFill>
                  <a:schemeClr val="tx1"/>
                </a:solidFill>
              </a:rPr>
              <a:t>の結果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44008" y="3717032"/>
            <a:ext cx="295232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全ての質問の結果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5301208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 err="1"/>
              <a:t>つを</a:t>
            </a:r>
            <a:r>
              <a:rPr lang="ja-JP" altLang="en-US" sz="2800" dirty="0" smtClean="0"/>
              <a:t>データマイニング</a:t>
            </a:r>
            <a:endParaRPr lang="en-US" altLang="ja-JP" sz="2800" dirty="0" smtClean="0"/>
          </a:p>
          <a:p>
            <a:r>
              <a:rPr lang="ja-JP" altLang="en-US" sz="2800" dirty="0" smtClean="0"/>
              <a:t>その</a:t>
            </a:r>
            <a:r>
              <a:rPr lang="ja-JP" altLang="en-US" sz="2800" dirty="0"/>
              <a:t>結果からわかったことを</a:t>
            </a:r>
            <a:r>
              <a:rPr lang="ja-JP" altLang="en-US" sz="2800" dirty="0" smtClean="0"/>
              <a:t>発表</a:t>
            </a:r>
            <a:endParaRPr kumimoji="1" lang="ja-JP" altLang="en-US" sz="2800" dirty="0"/>
          </a:p>
        </p:txBody>
      </p:sp>
      <p:sp>
        <p:nvSpPr>
          <p:cNvPr id="7" name="下矢印 6"/>
          <p:cNvSpPr/>
          <p:nvPr/>
        </p:nvSpPr>
        <p:spPr>
          <a:xfrm>
            <a:off x="3815916" y="1744071"/>
            <a:ext cx="1152128" cy="86409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日程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88549"/>
              </p:ext>
            </p:extLst>
          </p:nvPr>
        </p:nvGraphicFramePr>
        <p:xfrm>
          <a:off x="1331640" y="1556792"/>
          <a:ext cx="6480720" cy="3922296"/>
        </p:xfrm>
        <a:graphic>
          <a:graphicData uri="http://schemas.openxmlformats.org/drawingml/2006/table">
            <a:tbl>
              <a:tblPr firstRow="1" firstCol="1" bandRow="1"/>
              <a:tblGrid>
                <a:gridCol w="2160240"/>
                <a:gridCol w="2160240"/>
                <a:gridCol w="2160240"/>
              </a:tblGrid>
              <a:tr h="658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 </a:t>
                      </a:r>
                      <a:endParaRPr lang="ja-JP" sz="24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月曜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 3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木曜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 1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第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10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30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第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10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第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17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13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第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12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11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27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第</a:t>
                      </a:r>
                      <a:r>
                        <a:rPr lang="en-US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r>
                        <a:rPr lang="ja-JP" sz="2400" kern="10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8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12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ja-JP" sz="2400" kern="100" dirty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7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第１週　（</a:t>
            </a:r>
            <a:r>
              <a:rPr kumimoji="1" lang="en-US" altLang="ja-JP" dirty="0" smtClean="0"/>
              <a:t>10/30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628800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概要の説明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グループ分け</a:t>
            </a:r>
            <a:endParaRPr lang="en-US" altLang="ja-JP" sz="3200" dirty="0" smtClean="0"/>
          </a:p>
          <a:p>
            <a:r>
              <a:rPr lang="ja-JP" altLang="en-US" sz="3200" dirty="0" smtClean="0"/>
              <a:t>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～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人のグループ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2946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２</a:t>
            </a:r>
            <a:r>
              <a:rPr kumimoji="1" lang="ja-JP" altLang="en-US" dirty="0" smtClean="0"/>
              <a:t>週　（</a:t>
            </a:r>
            <a:r>
              <a:rPr lang="en-US" altLang="ja-JP" dirty="0" smtClean="0"/>
              <a:t>11</a:t>
            </a:r>
            <a:r>
              <a:rPr kumimoji="1" lang="en-US" altLang="ja-JP" dirty="0" smtClean="0"/>
              <a:t>/6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11/10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570594"/>
            <a:ext cx="79928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実験計画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　</a:t>
            </a:r>
            <a:r>
              <a:rPr lang="ja-JP" altLang="en-US" sz="2800" dirty="0" smtClean="0"/>
              <a:t>質問を考えてメールで送信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lang="ja-JP" altLang="en-US" sz="2800" dirty="0"/>
              <a:t>期間は</a:t>
            </a:r>
            <a:r>
              <a:rPr lang="en-US" altLang="ja-JP" sz="2800" dirty="0"/>
              <a:t>11/6</a:t>
            </a:r>
            <a:r>
              <a:rPr lang="ja-JP" altLang="en-US" sz="2800" dirty="0"/>
              <a:t>～</a:t>
            </a:r>
            <a:r>
              <a:rPr lang="en-US" altLang="ja-JP" sz="2800" dirty="0"/>
              <a:t>11/10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早い者勝ちで他のグループとの質問が同じだった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場合変更してもらいます．</a:t>
            </a:r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何を知りたいか，どういう手法を使うか考えて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質問を作ってください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93395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３</a:t>
            </a:r>
            <a:r>
              <a:rPr kumimoji="1" lang="ja-JP" altLang="en-US" dirty="0" smtClean="0"/>
              <a:t>週　（</a:t>
            </a:r>
            <a:r>
              <a:rPr lang="en-US" altLang="ja-JP" dirty="0" smtClean="0"/>
              <a:t>11</a:t>
            </a:r>
            <a:r>
              <a:rPr kumimoji="1" lang="en-US" altLang="ja-JP" dirty="0" smtClean="0"/>
              <a:t>/13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11/17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62880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質問回答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2800" dirty="0" smtClean="0"/>
              <a:t>千葉工業大学のアカウントで</a:t>
            </a:r>
            <a:r>
              <a:rPr lang="en-US" altLang="ja-JP" sz="2800" dirty="0" smtClean="0"/>
              <a:t>Google</a:t>
            </a:r>
            <a:r>
              <a:rPr lang="ja-JP" altLang="en-US" sz="2800" dirty="0" smtClean="0"/>
              <a:t>にログイン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</a:t>
            </a:r>
            <a:r>
              <a:rPr lang="en-US" altLang="ja-JP" sz="2800" dirty="0" smtClean="0"/>
              <a:t>Google</a:t>
            </a:r>
            <a:r>
              <a:rPr lang="ja-JP" altLang="en-US" sz="2800" dirty="0" smtClean="0"/>
              <a:t>フォームから質問を回答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lang="ja-JP" altLang="en-US" sz="2800" dirty="0"/>
              <a:t>期間は</a:t>
            </a:r>
            <a:r>
              <a:rPr lang="en-US" altLang="ja-JP" sz="2800" dirty="0" smtClean="0"/>
              <a:t>11/13</a:t>
            </a:r>
            <a:r>
              <a:rPr lang="ja-JP" altLang="en-US" sz="2800" dirty="0" smtClean="0"/>
              <a:t>～</a:t>
            </a:r>
            <a:r>
              <a:rPr lang="en-US" altLang="ja-JP" sz="2800" dirty="0" smtClean="0"/>
              <a:t>11/20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9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第４週　（</a:t>
            </a:r>
            <a:r>
              <a:rPr lang="en-US" altLang="ja-JP" dirty="0" smtClean="0"/>
              <a:t>11</a:t>
            </a:r>
            <a:r>
              <a:rPr kumimoji="1" lang="en-US" altLang="ja-JP" dirty="0" smtClean="0"/>
              <a:t>/27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12/1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628800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質問回答の結果をデータマイニング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2800" dirty="0" smtClean="0"/>
              <a:t>自分のグループの結果，全ての質問の結果を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データマイニング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95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第５週　（</a:t>
            </a:r>
            <a:r>
              <a:rPr lang="en-US" altLang="ja-JP" dirty="0" smtClean="0"/>
              <a:t>12</a:t>
            </a:r>
            <a:r>
              <a:rPr kumimoji="1" lang="en-US" altLang="ja-JP" dirty="0" smtClean="0"/>
              <a:t>/4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12/8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1601" y="1628799"/>
            <a:ext cx="82089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実験結果発表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　</a:t>
            </a:r>
            <a:r>
              <a:rPr lang="ja-JP" altLang="en-US" sz="2800" dirty="0" smtClean="0"/>
              <a:t>自分のグループの結果，全ての質問の結果を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データマイニングし，分かったことをグループで発表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発表は各グループ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分で全グループ発表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PowerPoint</a:t>
            </a:r>
            <a:r>
              <a:rPr lang="ja-JP" altLang="en-US" sz="2800" dirty="0" smtClean="0"/>
              <a:t>で発表資料を作ってください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95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154</Words>
  <Application>Microsoft Office PowerPoint</Application>
  <PresentationFormat>画面に合わせる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データマイニング  グループワーク</vt:lpstr>
      <vt:lpstr>PowerPoint プレゼンテーション</vt:lpstr>
      <vt:lpstr>PowerPoint プレゼンテーション</vt:lpstr>
      <vt:lpstr>日程</vt:lpstr>
      <vt:lpstr>第１週　（10/30，11/3）</vt:lpstr>
      <vt:lpstr>第２週　（11/6，11/10）</vt:lpstr>
      <vt:lpstr>第３週　（11/13，11/17）</vt:lpstr>
      <vt:lpstr>第４週　（11/27，12/1）</vt:lpstr>
      <vt:lpstr>第５週　（12/4，12/8）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matsumoto</dc:creator>
  <cp:lastModifiedBy>matsumoto</cp:lastModifiedBy>
  <cp:revision>17</cp:revision>
  <dcterms:created xsi:type="dcterms:W3CDTF">2014-10-29T07:44:04Z</dcterms:created>
  <dcterms:modified xsi:type="dcterms:W3CDTF">2014-10-29T10:35:18Z</dcterms:modified>
</cp:coreProperties>
</file>