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7400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8399814" y="8290155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GitHub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のソフトウェア開発における貢献度分析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1342100</a:t>
            </a:r>
            <a:r>
              <a:rPr lang="ja-JP" altLang="en-US" sz="5400" b="1" dirty="0">
                <a:latin typeface="+mn-ea"/>
              </a:rPr>
              <a:t>　春川直幸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05338" y="7633431"/>
            <a:ext cx="7506057" cy="2282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コマンドを解析することによって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，開発者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の貢献度を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求める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コミット数を貢献度の基準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と</a:t>
            </a:r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する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510000" y="7741708"/>
            <a:ext cx="6265245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でのソフトウェア開発でもパレートの法則が成り立つのか調査する．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756421"/>
            <a:ext cx="19273162" cy="1382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を用いたソフトウェア開発プロジェクトにおいて，コミット数を基準とするプロジェクトへの貢献度を調査，可視化し，結果を分析する．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457705" y="10784627"/>
            <a:ext cx="2158099" cy="755597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目的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7" y="3109271"/>
            <a:ext cx="2567306" cy="817737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354653" y="18189745"/>
            <a:ext cx="3698113" cy="687221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研究</a:t>
            </a:r>
            <a:r>
              <a:rPr lang="ja-JP" altLang="en-US" sz="4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13267775" y="18268118"/>
            <a:ext cx="4979111" cy="75931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現在</a:t>
            </a:r>
            <a:r>
              <a:rPr lang="ja-JP" altLang="en-US" sz="4400" dirty="0" smtClean="0">
                <a:solidFill>
                  <a:schemeClr val="tx1"/>
                </a:solidFill>
              </a:rPr>
              <a:t>の進捗状況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3178628" y="19181699"/>
            <a:ext cx="7584598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366813" y="27328170"/>
            <a:ext cx="3729264" cy="762712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今後の計画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316371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一定期間内のアクティブな開発者の数や，プロジェクトで使用しているワークフローなど貢献に関する基準について考える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．また，他の分析手法も用いて分析を行う．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354653" y="14115728"/>
            <a:ext cx="5022623" cy="816443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PM</a:t>
            </a:r>
            <a:r>
              <a:rPr lang="ja-JP" altLang="en-US" sz="4400" dirty="0" smtClean="0">
                <a:solidFill>
                  <a:schemeClr val="tx1"/>
                </a:solidFill>
              </a:rPr>
              <a:t>との関連性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4" y="4157666"/>
            <a:ext cx="12249406" cy="29439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 err="1">
                <a:solidFill>
                  <a:schemeClr val="tx1"/>
                </a:solidFill>
                <a:latin typeface="+mn-ea"/>
              </a:rPr>
              <a:t>には</a:t>
            </a:r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コマンドというものがある．</a:t>
            </a:r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コマンドとは，リポジトリのコミットされたログを確認できるコマンドで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ある．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594746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591909" y="15541857"/>
            <a:ext cx="4191681" cy="1262942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品質管理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マネジメント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10736" y="15263772"/>
            <a:ext cx="7500659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への貢献度を分析し，パレート図を作成することにより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，プロジェクトの工程改善を検討する．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9372" y="13844933"/>
            <a:ext cx="20897672" cy="3745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矢印 40"/>
          <p:cNvSpPr/>
          <p:nvPr/>
        </p:nvSpPr>
        <p:spPr>
          <a:xfrm rot="5400000">
            <a:off x="8424723" y="15688948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2826629" y="17792154"/>
            <a:ext cx="8288596" cy="9047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7104040"/>
            <a:ext cx="20881529" cy="29416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2" y="17792155"/>
            <a:ext cx="12448045" cy="90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510735" y="19141201"/>
            <a:ext cx="11792554" cy="13981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上のプロジェクトから，開発者数とコミット回数を調査する．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93247" y="21027334"/>
            <a:ext cx="11810042" cy="18168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調査したデータの分析をする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調査したデータの分析は，デシル分析で行う．</a:t>
            </a:r>
            <a:endParaRPr kumimoji="1"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06307" y="23231910"/>
            <a:ext cx="11796982" cy="30407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デシル分析でコミット数の多い順に開発者を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等分して，各ランクのコミット構成比率を算出し，コミット貢献度を明らかにする．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704" y="19492771"/>
            <a:ext cx="7067082" cy="38000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3442758" y="23842743"/>
            <a:ext cx="70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GitHub</a:t>
            </a:r>
            <a:r>
              <a:rPr lang="ja-JP" altLang="en-US" sz="3600" dirty="0"/>
              <a:t>上の</a:t>
            </a:r>
            <a:r>
              <a:rPr lang="en-US" altLang="ja-JP" sz="3600" dirty="0"/>
              <a:t>10</a:t>
            </a:r>
            <a:r>
              <a:rPr lang="ja-JP" altLang="en-US" sz="3600" dirty="0"/>
              <a:t>個のプロジェクトから，プロジェクトの開発者数、コミット数を調査し，デシル分析を行った．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249" y="3927008"/>
            <a:ext cx="4747635" cy="5436114"/>
          </a:xfrm>
          <a:prstGeom prst="rect">
            <a:avLst/>
          </a:prstGeom>
        </p:spPr>
      </p:pic>
      <p:sp>
        <p:nvSpPr>
          <p:cNvPr id="54" name="角丸四角形 53"/>
          <p:cNvSpPr/>
          <p:nvPr/>
        </p:nvSpPr>
        <p:spPr>
          <a:xfrm>
            <a:off x="9510000" y="15272476"/>
            <a:ext cx="5621386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ソフトウェア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開発プロジェクトでの開発設計工程の品質向上を目的とする．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上矢印 54"/>
          <p:cNvSpPr/>
          <p:nvPr/>
        </p:nvSpPr>
        <p:spPr>
          <a:xfrm rot="5400000">
            <a:off x="15569288" y="15720866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291</Words>
  <Application>Microsoft Office PowerPoint</Application>
  <PresentationFormat>ユーザー設定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HG明朝E</vt:lpstr>
      <vt:lpstr>ＭＳ Ｐゴシック</vt:lpstr>
      <vt:lpstr>Arial</vt:lpstr>
      <vt:lpstr>Bookman Old Style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94</cp:revision>
  <dcterms:created xsi:type="dcterms:W3CDTF">2012-09-17T17:26:59Z</dcterms:created>
  <dcterms:modified xsi:type="dcterms:W3CDTF">2015-12-16T21:06:48Z</dcterms:modified>
</cp:coreProperties>
</file>