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57" r:id="rId3"/>
    <p:sldId id="258" r:id="rId4"/>
    <p:sldId id="259" r:id="rId5"/>
    <p:sldId id="262" r:id="rId6"/>
    <p:sldId id="270" r:id="rId7"/>
    <p:sldId id="260" r:id="rId8"/>
    <p:sldId id="263" r:id="rId9"/>
    <p:sldId id="266" r:id="rId10"/>
    <p:sldId id="267" r:id="rId11"/>
    <p:sldId id="268" r:id="rId12"/>
    <p:sldId id="269" r:id="rId13"/>
    <p:sldId id="261" r:id="rId14"/>
    <p:sldId id="264" r:id="rId15"/>
    <p:sldId id="265"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751" autoAdjust="0"/>
  </p:normalViewPr>
  <p:slideViewPr>
    <p:cSldViewPr>
      <p:cViewPr>
        <p:scale>
          <a:sx n="60" d="100"/>
          <a:sy n="60" d="100"/>
        </p:scale>
        <p:origin x="-110" y="-1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6BBBC1-91D1-47A5-B57F-5A24FA2A190C}" type="datetimeFigureOut">
              <a:rPr kumimoji="1" lang="ja-JP" altLang="en-US" smtClean="0"/>
              <a:t>2014/1/31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808EC6-8396-49DB-A400-D3B95AE59215}" type="slidenum">
              <a:rPr kumimoji="1" lang="ja-JP" altLang="en-US" smtClean="0"/>
              <a:t>‹#›</a:t>
            </a:fld>
            <a:endParaRPr kumimoji="1" lang="ja-JP" altLang="en-US"/>
          </a:p>
        </p:txBody>
      </p:sp>
    </p:spTree>
    <p:extLst>
      <p:ext uri="{BB962C8B-B14F-4D97-AF65-F5344CB8AC3E}">
        <p14:creationId xmlns:p14="http://schemas.microsoft.com/office/powerpoint/2010/main" val="13593493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a:t>
            </a:fld>
            <a:endParaRPr kumimoji="1" lang="ja-JP" altLang="en-US"/>
          </a:p>
        </p:txBody>
      </p:sp>
    </p:spTree>
    <p:extLst>
      <p:ext uri="{BB962C8B-B14F-4D97-AF65-F5344CB8AC3E}">
        <p14:creationId xmlns:p14="http://schemas.microsoft.com/office/powerpoint/2010/main" val="1879139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13</a:t>
            </a:fld>
            <a:endParaRPr kumimoji="1" lang="ja-JP" altLang="en-US"/>
          </a:p>
        </p:txBody>
      </p:sp>
    </p:spTree>
    <p:extLst>
      <p:ext uri="{BB962C8B-B14F-4D97-AF65-F5344CB8AC3E}">
        <p14:creationId xmlns:p14="http://schemas.microsoft.com/office/powerpoint/2010/main" val="2844868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本システムによって，</a:t>
            </a:r>
            <a:r>
              <a:rPr kumimoji="1" lang="en-US" altLang="ja-JP" sz="1200" kern="1200" dirty="0" err="1" smtClean="0">
                <a:solidFill>
                  <a:schemeClr val="tx1"/>
                </a:solidFill>
                <a:effectLst/>
                <a:latin typeface="+mn-lt"/>
                <a:ea typeface="+mn-ea"/>
                <a:cs typeface="+mn-cs"/>
              </a:rPr>
              <a:t>GitHub</a:t>
            </a:r>
            <a:r>
              <a:rPr kumimoji="1" lang="ja-JP" altLang="ja-JP" sz="1200" kern="1200" dirty="0" smtClean="0">
                <a:solidFill>
                  <a:schemeClr val="tx1"/>
                </a:solidFill>
                <a:effectLst/>
                <a:latin typeface="+mn-lt"/>
                <a:ea typeface="+mn-ea"/>
                <a:cs typeface="+mn-cs"/>
              </a:rPr>
              <a:t>上でのソフトウェア開発において，標準的なプロジェクトマネジメント手法を導入しやすくなることが期待される．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14</a:t>
            </a:fld>
            <a:endParaRPr kumimoji="1" lang="ja-JP" altLang="en-US"/>
          </a:p>
        </p:txBody>
      </p:sp>
    </p:spTree>
    <p:extLst>
      <p:ext uri="{BB962C8B-B14F-4D97-AF65-F5344CB8AC3E}">
        <p14:creationId xmlns:p14="http://schemas.microsoft.com/office/powerpoint/2010/main" val="1534402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15</a:t>
            </a:fld>
            <a:endParaRPr kumimoji="1" lang="ja-JP" altLang="en-US"/>
          </a:p>
        </p:txBody>
      </p:sp>
    </p:spTree>
    <p:extLst>
      <p:ext uri="{BB962C8B-B14F-4D97-AF65-F5344CB8AC3E}">
        <p14:creationId xmlns:p14="http://schemas.microsoft.com/office/powerpoint/2010/main" val="169162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a:t>
            </a:fld>
            <a:endParaRPr kumimoji="1" lang="ja-JP" altLang="en-US"/>
          </a:p>
        </p:txBody>
      </p:sp>
    </p:spTree>
    <p:extLst>
      <p:ext uri="{BB962C8B-B14F-4D97-AF65-F5344CB8AC3E}">
        <p14:creationId xmlns:p14="http://schemas.microsoft.com/office/powerpoint/2010/main" val="95228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r>
              <a:rPr kumimoji="1" lang="ja-JP" altLang="en-US" dirty="0" smtClean="0"/>
              <a:t>プロジェクトホスティングサービスとは，バージョン管理システムを提供するサービス</a:t>
            </a:r>
            <a:endParaRPr kumimoji="1" lang="en-US" altLang="ja-JP" dirty="0" smtClean="0"/>
          </a:p>
          <a:p>
            <a:r>
              <a:rPr kumimoji="1" lang="ja-JP" altLang="en-US" dirty="0" smtClean="0"/>
              <a:t>ソフトウェア開発の開発体制はについて説明</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3</a:t>
            </a:fld>
            <a:endParaRPr kumimoji="1" lang="ja-JP" altLang="en-US"/>
          </a:p>
        </p:txBody>
      </p:sp>
    </p:spTree>
    <p:extLst>
      <p:ext uri="{BB962C8B-B14F-4D97-AF65-F5344CB8AC3E}">
        <p14:creationId xmlns:p14="http://schemas.microsoft.com/office/powerpoint/2010/main" val="206140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r>
              <a:rPr kumimoji="1" lang="ja-JP" altLang="en-US" dirty="0" smtClean="0"/>
              <a:t>プロジェクトマネジャーの指示内容とメンバーの進捗報告内容から</a:t>
            </a:r>
            <a:r>
              <a:rPr kumimoji="1" lang="en-US" altLang="ja-JP" dirty="0" smtClean="0"/>
              <a:t>EVM</a:t>
            </a:r>
            <a:r>
              <a:rPr kumimoji="1" lang="ja-JP" altLang="en-US" dirty="0" smtClean="0"/>
              <a:t>に必要なデータを抽出し，</a:t>
            </a:r>
            <a:r>
              <a:rPr kumimoji="1" lang="en-US" altLang="ja-JP" dirty="0" smtClean="0"/>
              <a:t>EVM</a:t>
            </a:r>
            <a:r>
              <a:rPr kumimoji="1" lang="ja-JP" altLang="en-US" dirty="0" smtClean="0"/>
              <a:t>を自動</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4</a:t>
            </a:fld>
            <a:endParaRPr kumimoji="1" lang="ja-JP" altLang="en-US"/>
          </a:p>
        </p:txBody>
      </p:sp>
    </p:spTree>
    <p:extLst>
      <p:ext uri="{BB962C8B-B14F-4D97-AF65-F5344CB8AC3E}">
        <p14:creationId xmlns:p14="http://schemas.microsoft.com/office/powerpoint/2010/main" val="338193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5</a:t>
            </a:fld>
            <a:endParaRPr kumimoji="1" lang="ja-JP" altLang="en-US"/>
          </a:p>
        </p:txBody>
      </p:sp>
    </p:spTree>
    <p:extLst>
      <p:ext uri="{BB962C8B-B14F-4D97-AF65-F5344CB8AC3E}">
        <p14:creationId xmlns:p14="http://schemas.microsoft.com/office/powerpoint/2010/main" val="1677674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GitHub</a:t>
            </a:r>
            <a:r>
              <a:rPr kumimoji="1" lang="ja-JP" altLang="en-US" dirty="0" smtClean="0"/>
              <a:t>はプロジェクトホスティング</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6</a:t>
            </a:fld>
            <a:endParaRPr kumimoji="1" lang="ja-JP" altLang="en-US"/>
          </a:p>
        </p:txBody>
      </p:sp>
    </p:spTree>
    <p:extLst>
      <p:ext uri="{BB962C8B-B14F-4D97-AF65-F5344CB8AC3E}">
        <p14:creationId xmlns:p14="http://schemas.microsoft.com/office/powerpoint/2010/main" val="205610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r>
              <a:rPr kumimoji="1" lang="en-US" altLang="ja-JP" dirty="0" smtClean="0"/>
              <a:t>Issues</a:t>
            </a:r>
            <a:r>
              <a:rPr kumimoji="1" lang="ja-JP" altLang="en-US" dirty="0" smtClean="0"/>
              <a:t>の内容の，「タスク名」「タスク期限日」「計画予定時間数」「時給金額」「材料費」「直接労働時間数」「進捗測定基準度」「使用材料費」を記述する．</a:t>
            </a:r>
          </a:p>
          <a:p>
            <a:r>
              <a:rPr kumimoji="1" lang="ja-JP" altLang="en-US" dirty="0" smtClean="0"/>
              <a:t>の記述内容は，</a:t>
            </a:r>
            <a:r>
              <a:rPr kumimoji="1" lang="en-US" altLang="ja-JP" dirty="0" smtClean="0"/>
              <a:t>JSON</a:t>
            </a:r>
            <a:r>
              <a:rPr kumimoji="1" lang="ja-JP" altLang="en-US" dirty="0" smtClean="0"/>
              <a:t>形式で</a:t>
            </a:r>
            <a:r>
              <a:rPr kumimoji="1" lang="en-US" altLang="ja-JP" dirty="0" smtClean="0"/>
              <a:t>{"time":20}</a:t>
            </a:r>
            <a:r>
              <a:rPr kumimoji="1" lang="ja-JP" altLang="en-US" dirty="0" err="1" smtClean="0"/>
              <a:t>のように</a:t>
            </a:r>
            <a:r>
              <a:rPr kumimoji="1" lang="ja-JP" altLang="en-US" dirty="0" smtClean="0"/>
              <a:t>記述する．</a:t>
            </a:r>
          </a:p>
          <a:p>
            <a:r>
              <a:rPr kumimoji="1" lang="ja-JP" altLang="en-US" dirty="0" smtClean="0"/>
              <a:t>ブックマークレットを利用して，</a:t>
            </a:r>
            <a:r>
              <a:rPr kumimoji="1" lang="en-US" altLang="ja-JP" dirty="0" err="1" smtClean="0"/>
              <a:t>GitHub</a:t>
            </a:r>
            <a:r>
              <a:rPr kumimoji="1" lang="ja-JP" altLang="en-US" dirty="0" smtClean="0"/>
              <a:t>のページ上に</a:t>
            </a:r>
            <a:r>
              <a:rPr kumimoji="1" lang="en-US" altLang="ja-JP" dirty="0" smtClean="0"/>
              <a:t>EVM</a:t>
            </a:r>
            <a:r>
              <a:rPr kumimoji="1" lang="ja-JP" altLang="en-US" dirty="0" err="1" smtClean="0"/>
              <a:t>を描</a:t>
            </a:r>
            <a:r>
              <a:rPr kumimoji="1" lang="ja-JP" altLang="en-US" dirty="0" smtClean="0"/>
              <a:t>画する．このブックマークレットは，ブラウザのアドレス欄から</a:t>
            </a:r>
            <a:r>
              <a:rPr kumimoji="1" lang="en-US" altLang="ja-JP" dirty="0" err="1" smtClean="0"/>
              <a:t>GitHub</a:t>
            </a:r>
            <a:r>
              <a:rPr kumimoji="1" lang="ja-JP" altLang="en-US" dirty="0" smtClean="0"/>
              <a:t>のプロジェクト名を抽出し，</a:t>
            </a:r>
            <a:r>
              <a:rPr kumimoji="1" lang="en-US" altLang="ja-JP" dirty="0" smtClean="0"/>
              <a:t>Google Chart API</a:t>
            </a:r>
            <a:r>
              <a:rPr kumimoji="1" lang="ja-JP" altLang="en-US" dirty="0" smtClean="0"/>
              <a:t>（グラフ描画ツール）のための</a:t>
            </a:r>
            <a:r>
              <a:rPr kumimoji="1" lang="en-US" altLang="ja-JP" dirty="0" smtClean="0"/>
              <a:t>URL</a:t>
            </a:r>
            <a:r>
              <a:rPr kumimoji="1" lang="ja-JP" altLang="en-US" dirty="0" smtClean="0"/>
              <a:t>を作成，その</a:t>
            </a:r>
            <a:r>
              <a:rPr kumimoji="1" lang="en-US" altLang="ja-JP" dirty="0" smtClean="0"/>
              <a:t>URL</a:t>
            </a:r>
            <a:r>
              <a:rPr kumimoji="1" lang="ja-JP" altLang="en-US" dirty="0" smtClean="0"/>
              <a:t>で描かれるグラフを，ページ上に挿入する．</a:t>
            </a:r>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7</a:t>
            </a:fld>
            <a:endParaRPr kumimoji="1" lang="ja-JP" altLang="en-US"/>
          </a:p>
        </p:txBody>
      </p:sp>
    </p:spTree>
    <p:extLst>
      <p:ext uri="{BB962C8B-B14F-4D97-AF65-F5344CB8AC3E}">
        <p14:creationId xmlns:p14="http://schemas.microsoft.com/office/powerpoint/2010/main" val="3435415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8</a:t>
            </a:fld>
            <a:endParaRPr kumimoji="1" lang="ja-JP" altLang="en-US"/>
          </a:p>
        </p:txBody>
      </p:sp>
    </p:spTree>
    <p:extLst>
      <p:ext uri="{BB962C8B-B14F-4D97-AF65-F5344CB8AC3E}">
        <p14:creationId xmlns:p14="http://schemas.microsoft.com/office/powerpoint/2010/main" val="205925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口頭内容</a:t>
            </a:r>
            <a:endParaRPr kumimoji="1" lang="en-US" altLang="ja-JP" dirty="0" smtClean="0"/>
          </a:p>
          <a:p>
            <a:r>
              <a:rPr kumimoji="1" lang="en-US" altLang="ja-JP" dirty="0" err="1" smtClean="0"/>
              <a:t>IssuesGitHub</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10</a:t>
            </a:fld>
            <a:endParaRPr kumimoji="1" lang="ja-JP" altLang="en-US"/>
          </a:p>
        </p:txBody>
      </p:sp>
    </p:spTree>
    <p:extLst>
      <p:ext uri="{BB962C8B-B14F-4D97-AF65-F5344CB8AC3E}">
        <p14:creationId xmlns:p14="http://schemas.microsoft.com/office/powerpoint/2010/main" val="119071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0914B45-3ECA-4390-BE2F-9B12680896E6}" type="datetimeFigureOut">
              <a:rPr kumimoji="1" lang="ja-JP" altLang="en-US" smtClean="0"/>
              <a:t>2014/1/31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20914B45-3ECA-4390-BE2F-9B12680896E6}" type="datetimeFigureOut">
              <a:rPr kumimoji="1" lang="ja-JP" altLang="en-US" smtClean="0"/>
              <a:t>2014/1/31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0914B45-3ECA-4390-BE2F-9B12680896E6}" type="datetimeFigureOut">
              <a:rPr kumimoji="1" lang="ja-JP" altLang="en-US" smtClean="0"/>
              <a:t>2014/1/31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20914B45-3ECA-4390-BE2F-9B12680896E6}" type="datetimeFigureOut">
              <a:rPr kumimoji="1" lang="ja-JP" altLang="en-US" smtClean="0"/>
              <a:t>2014/1/31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0914B45-3ECA-4390-BE2F-9B12680896E6}" type="datetimeFigureOut">
              <a:rPr kumimoji="1" lang="ja-JP" altLang="en-US" smtClean="0"/>
              <a:t>2014/1/31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0914B45-3ECA-4390-BE2F-9B12680896E6}" type="datetimeFigureOut">
              <a:rPr kumimoji="1" lang="ja-JP" altLang="en-US" smtClean="0"/>
              <a:t>2014/1/31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0914B45-3ECA-4390-BE2F-9B12680896E6}" type="datetimeFigureOut">
              <a:rPr kumimoji="1" lang="ja-JP" altLang="en-US" smtClean="0"/>
              <a:t>2014/1/31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20914B45-3ECA-4390-BE2F-9B12680896E6}" type="datetimeFigureOut">
              <a:rPr kumimoji="1" lang="ja-JP" altLang="en-US" smtClean="0"/>
              <a:t>2014/1/31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14B45-3ECA-4390-BE2F-9B12680896E6}" type="datetimeFigureOut">
              <a:rPr kumimoji="1" lang="ja-JP" altLang="en-US" smtClean="0"/>
              <a:t>2014/1/31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0914B45-3ECA-4390-BE2F-9B12680896E6}" type="datetimeFigureOut">
              <a:rPr kumimoji="1" lang="ja-JP" altLang="en-US" smtClean="0"/>
              <a:t>2014/1/31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0914B45-3ECA-4390-BE2F-9B12680896E6}" type="datetimeFigureOut">
              <a:rPr kumimoji="1" lang="ja-JP" altLang="en-US" smtClean="0"/>
              <a:t>2014/1/31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0914B45-3ECA-4390-BE2F-9B12680896E6}" type="datetimeFigureOut">
              <a:rPr kumimoji="1" lang="ja-JP" altLang="en-US" smtClean="0"/>
              <a:t>2014/1/31</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4835224-79A0-4EB9-9992-36178AD955CF}"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ctr"/>
            <a:r>
              <a:rPr kumimoji="1" lang="ja-JP" altLang="en-US" dirty="0" smtClean="0"/>
              <a:t>プロジェクトホスティングサービスのための</a:t>
            </a:r>
            <a:r>
              <a:rPr kumimoji="1" lang="en-US" altLang="ja-JP" dirty="0" smtClean="0"/>
              <a:t>EVM</a:t>
            </a:r>
            <a:br>
              <a:rPr kumimoji="1" lang="en-US" altLang="ja-JP" dirty="0" smtClean="0"/>
            </a:br>
            <a:r>
              <a:rPr kumimoji="1" lang="ja-JP" altLang="en-US" dirty="0" smtClean="0"/>
              <a:t>自動描画システムの開発</a:t>
            </a:r>
            <a:endParaRPr kumimoji="1" lang="ja-JP" altLang="en-US" dirty="0"/>
          </a:p>
        </p:txBody>
      </p:sp>
      <p:sp>
        <p:nvSpPr>
          <p:cNvPr id="3" name="サブタイトル 2"/>
          <p:cNvSpPr>
            <a:spLocks noGrp="1"/>
          </p:cNvSpPr>
          <p:nvPr>
            <p:ph type="subTitle" idx="1"/>
          </p:nvPr>
        </p:nvSpPr>
        <p:spPr>
          <a:xfrm>
            <a:off x="755576" y="3573016"/>
            <a:ext cx="7774632" cy="1752600"/>
          </a:xfrm>
        </p:spPr>
        <p:txBody>
          <a:bodyPr>
            <a:normAutofit lnSpcReduction="10000"/>
          </a:bodyPr>
          <a:lstStyle/>
          <a:p>
            <a:pPr algn="r"/>
            <a:r>
              <a:rPr kumimoji="1" lang="ja-JP" altLang="en-US" dirty="0" smtClean="0"/>
              <a:t>プロジェクトマネジメントコース</a:t>
            </a:r>
            <a:endParaRPr kumimoji="1" lang="en-US" altLang="ja-JP" dirty="0" smtClean="0"/>
          </a:p>
          <a:p>
            <a:pPr algn="r"/>
            <a:r>
              <a:rPr lang="ja-JP" altLang="en-US" dirty="0"/>
              <a:t>矢吹</a:t>
            </a:r>
            <a:r>
              <a:rPr lang="ja-JP" altLang="en-US" dirty="0" smtClean="0"/>
              <a:t>研究室</a:t>
            </a:r>
            <a:endParaRPr lang="en-US" altLang="ja-JP" dirty="0" smtClean="0"/>
          </a:p>
          <a:p>
            <a:pPr algn="r"/>
            <a:r>
              <a:rPr kumimoji="1" lang="en-US" altLang="ja-JP" dirty="0" smtClean="0"/>
              <a:t>0842062</a:t>
            </a:r>
          </a:p>
          <a:p>
            <a:pPr algn="r"/>
            <a:r>
              <a:rPr lang="ja-JP" altLang="en-US" dirty="0" smtClean="0"/>
              <a:t>工藤　亮</a:t>
            </a:r>
            <a:endParaRPr kumimoji="1" lang="ja-JP" altLang="en-US" dirty="0"/>
          </a:p>
        </p:txBody>
      </p:sp>
    </p:spTree>
    <p:extLst>
      <p:ext uri="{BB962C8B-B14F-4D97-AF65-F5344CB8AC3E}">
        <p14:creationId xmlns:p14="http://schemas.microsoft.com/office/powerpoint/2010/main" val="2527143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GitHub</a:t>
            </a:r>
            <a:r>
              <a:rPr lang="en-US" altLang="ja-JP" dirty="0" smtClean="0"/>
              <a:t> </a:t>
            </a:r>
            <a:r>
              <a:rPr lang="en-US" altLang="ja-JP" dirty="0"/>
              <a:t>API</a:t>
            </a:r>
            <a:r>
              <a:rPr lang="ja-JP" altLang="en-US" dirty="0"/>
              <a:t>の</a:t>
            </a:r>
            <a:r>
              <a:rPr lang="ja-JP" altLang="en-US" dirty="0" smtClean="0"/>
              <a:t>検証</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GitHub</a:t>
            </a:r>
            <a:r>
              <a:rPr kumimoji="1" lang="en-US" altLang="ja-JP" dirty="0" smtClean="0"/>
              <a:t> API</a:t>
            </a:r>
            <a:r>
              <a:rPr kumimoji="1" lang="ja-JP" altLang="en-US" dirty="0" smtClean="0"/>
              <a:t>によって，</a:t>
            </a:r>
            <a:r>
              <a:rPr kumimoji="1" lang="en-US" altLang="ja-JP" dirty="0" smtClean="0"/>
              <a:t>EVM</a:t>
            </a:r>
            <a:r>
              <a:rPr lang="ja-JP" altLang="en-US" dirty="0" smtClean="0"/>
              <a:t>に必要なデータを正確に取得できるかを検証する</a:t>
            </a:r>
            <a:endParaRPr kumimoji="1" lang="en-US" altLang="ja-JP" dirty="0" smtClean="0"/>
          </a:p>
        </p:txBody>
      </p:sp>
    </p:spTree>
    <p:extLst>
      <p:ext uri="{BB962C8B-B14F-4D97-AF65-F5344CB8AC3E}">
        <p14:creationId xmlns:p14="http://schemas.microsoft.com/office/powerpoint/2010/main" val="3384511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EVM</a:t>
            </a:r>
            <a:r>
              <a:rPr lang="ja-JP" altLang="en-US" dirty="0"/>
              <a:t>作成の</a:t>
            </a:r>
            <a:r>
              <a:rPr lang="ja-JP" altLang="en-US" dirty="0" smtClean="0"/>
              <a:t>検証</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GitHub</a:t>
            </a:r>
            <a:r>
              <a:rPr kumimoji="1" lang="en-US" altLang="ja-JP" dirty="0" smtClean="0"/>
              <a:t> API</a:t>
            </a:r>
            <a:r>
              <a:rPr kumimoji="1" lang="ja-JP" altLang="en-US" dirty="0" smtClean="0"/>
              <a:t>で取得したデータから仮想プロジェクトデータから作成されると予想される</a:t>
            </a:r>
            <a:r>
              <a:rPr kumimoji="1" lang="en-US" altLang="ja-JP" dirty="0" smtClean="0"/>
              <a:t>EVM</a:t>
            </a:r>
            <a:r>
              <a:rPr lang="ja-JP" altLang="en-US" dirty="0" smtClean="0"/>
              <a:t>グラフを</a:t>
            </a:r>
            <a:r>
              <a:rPr kumimoji="1" lang="en-US" altLang="ja-JP" dirty="0" smtClean="0"/>
              <a:t>Excel</a:t>
            </a:r>
            <a:r>
              <a:rPr kumimoji="1" lang="ja-JP" altLang="en-US" dirty="0" smtClean="0"/>
              <a:t>で作成し，システムで作成した</a:t>
            </a:r>
            <a:r>
              <a:rPr kumimoji="1" lang="en-US" altLang="ja-JP" dirty="0" smtClean="0"/>
              <a:t>EVM</a:t>
            </a:r>
            <a:r>
              <a:rPr kumimoji="1" lang="ja-JP" altLang="en-US" dirty="0" smtClean="0"/>
              <a:t>グラフと同じものができるか検証する．</a:t>
            </a:r>
            <a:endParaRPr kumimoji="1" lang="ja-JP" altLang="en-US" dirty="0"/>
          </a:p>
        </p:txBody>
      </p:sp>
    </p:spTree>
    <p:extLst>
      <p:ext uri="{BB962C8B-B14F-4D97-AF65-F5344CB8AC3E}">
        <p14:creationId xmlns:p14="http://schemas.microsoft.com/office/powerpoint/2010/main" val="2224595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a:t>GitHub</a:t>
            </a:r>
            <a:r>
              <a:rPr lang="ja-JP" altLang="en-US" dirty="0"/>
              <a:t>上に</a:t>
            </a:r>
            <a:r>
              <a:rPr lang="en-US" altLang="ja-JP" dirty="0"/>
              <a:t>EVM</a:t>
            </a:r>
            <a:r>
              <a:rPr lang="ja-JP" altLang="en-US" dirty="0"/>
              <a:t>表示の</a:t>
            </a:r>
            <a:r>
              <a:rPr lang="ja-JP" altLang="en-US" dirty="0" smtClean="0"/>
              <a:t>検証</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EVM</a:t>
            </a:r>
            <a:r>
              <a:rPr lang="ja-JP" altLang="en-US" dirty="0" smtClean="0"/>
              <a:t>を作成</a:t>
            </a:r>
            <a:endParaRPr kumimoji="1" lang="ja-JP" altLang="en-US" dirty="0"/>
          </a:p>
        </p:txBody>
      </p:sp>
    </p:spTree>
    <p:extLst>
      <p:ext uri="{BB962C8B-B14F-4D97-AF65-F5344CB8AC3E}">
        <p14:creationId xmlns:p14="http://schemas.microsoft.com/office/powerpoint/2010/main" val="3909065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検証結果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システムの検証から</a:t>
            </a:r>
            <a:r>
              <a:rPr lang="en-US" altLang="ja-JP" dirty="0"/>
              <a:t>EVM</a:t>
            </a:r>
            <a:r>
              <a:rPr lang="ja-JP" altLang="ja-JP" dirty="0"/>
              <a:t>のために必要な情報を</a:t>
            </a:r>
            <a:r>
              <a:rPr lang="en-US" altLang="ja-JP" dirty="0"/>
              <a:t>Issues</a:t>
            </a:r>
            <a:r>
              <a:rPr lang="ja-JP" altLang="ja-JP" dirty="0"/>
              <a:t>に記述しておくことによって</a:t>
            </a:r>
            <a:r>
              <a:rPr lang="ja-JP" altLang="ja-JP" dirty="0" smtClean="0"/>
              <a:t>，</a:t>
            </a:r>
            <a:r>
              <a:rPr lang="en-US" altLang="ja-JP" dirty="0" err="1" smtClean="0"/>
              <a:t>GitHub</a:t>
            </a:r>
            <a:r>
              <a:rPr lang="ja-JP" altLang="ja-JP" dirty="0"/>
              <a:t>上に</a:t>
            </a:r>
            <a:r>
              <a:rPr lang="en-US" altLang="ja-JP" dirty="0"/>
              <a:t>EVM</a:t>
            </a:r>
            <a:r>
              <a:rPr lang="ja-JP" altLang="ja-JP" dirty="0" err="1"/>
              <a:t>を描</a:t>
            </a:r>
            <a:r>
              <a:rPr lang="ja-JP" altLang="ja-JP" dirty="0"/>
              <a:t>画することができる</a:t>
            </a:r>
            <a:r>
              <a:rPr lang="ja-JP" altLang="ja-JP" dirty="0" smtClean="0"/>
              <a:t>．</a:t>
            </a:r>
            <a:endParaRPr lang="en-US" altLang="ja-JP" dirty="0" smtClean="0"/>
          </a:p>
          <a:p>
            <a:pPr marL="0" indent="0">
              <a:buNone/>
            </a:pPr>
            <a:endParaRPr lang="ja-JP" altLang="ja-JP" dirty="0"/>
          </a:p>
          <a:p>
            <a:endParaRPr kumimoji="1" lang="ja-JP" altLang="en-US" dirty="0"/>
          </a:p>
        </p:txBody>
      </p:sp>
      <p:pic>
        <p:nvPicPr>
          <p:cNvPr id="4" name="図 3" descr="C:\Users\kudo\Desktop\costoverキャプチャ.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852936"/>
            <a:ext cx="7632848" cy="3240360"/>
          </a:xfrm>
          <a:prstGeom prst="rect">
            <a:avLst/>
          </a:prstGeom>
          <a:noFill/>
          <a:ln>
            <a:noFill/>
          </a:ln>
        </p:spPr>
      </p:pic>
    </p:spTree>
    <p:extLst>
      <p:ext uri="{BB962C8B-B14F-4D97-AF65-F5344CB8AC3E}">
        <p14:creationId xmlns:p14="http://schemas.microsoft.com/office/powerpoint/2010/main" val="1333923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本研究で開発したシステムでは，</a:t>
            </a:r>
            <a:r>
              <a:rPr kumimoji="1" lang="en-US" altLang="ja-JP" dirty="0" err="1" smtClean="0"/>
              <a:t>GitHub</a:t>
            </a:r>
            <a:r>
              <a:rPr kumimoji="1" lang="ja-JP" altLang="en-US" dirty="0" smtClean="0"/>
              <a:t>上で</a:t>
            </a:r>
            <a:r>
              <a:rPr kumimoji="1" lang="en-US" altLang="ja-JP" dirty="0" smtClean="0"/>
              <a:t>EVM</a:t>
            </a:r>
            <a:r>
              <a:rPr kumimoji="1" lang="ja-JP" altLang="en-US" dirty="0" err="1" smtClean="0"/>
              <a:t>を描</a:t>
            </a:r>
            <a:r>
              <a:rPr kumimoji="1" lang="ja-JP" altLang="en-US" dirty="0" smtClean="0"/>
              <a:t>画することは可能である．</a:t>
            </a:r>
            <a:endParaRPr kumimoji="1" lang="en-US" altLang="ja-JP" dirty="0" smtClean="0"/>
          </a:p>
          <a:p>
            <a:r>
              <a:rPr lang="ja-JP" altLang="en-US" dirty="0" smtClean="0"/>
              <a:t>ただし，</a:t>
            </a:r>
            <a:r>
              <a:rPr lang="en-US" altLang="ja-JP" dirty="0" smtClean="0"/>
              <a:t>EVM</a:t>
            </a:r>
            <a:r>
              <a:rPr lang="ja-JP" altLang="en-US" dirty="0" smtClean="0"/>
              <a:t>を作成するために</a:t>
            </a:r>
            <a:r>
              <a:rPr lang="en-US" altLang="ja-JP" dirty="0" smtClean="0"/>
              <a:t>Issues</a:t>
            </a:r>
            <a:r>
              <a:rPr lang="ja-JP" altLang="ja-JP" dirty="0" err="1"/>
              <a:t>での</a:t>
            </a:r>
            <a:r>
              <a:rPr lang="ja-JP" altLang="ja-JP" dirty="0"/>
              <a:t>タスクの記述方法を統一するだけで利用可能であることが，本システムの大きな</a:t>
            </a:r>
            <a:r>
              <a:rPr lang="ja-JP" altLang="ja-JP" dirty="0" smtClean="0"/>
              <a:t>利点</a:t>
            </a:r>
            <a:r>
              <a:rPr lang="ja-JP" altLang="en-US" dirty="0" smtClean="0"/>
              <a:t>と考えられる．</a:t>
            </a:r>
            <a:endParaRPr lang="en-US" altLang="ja-JP" dirty="0" smtClean="0"/>
          </a:p>
          <a:p>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3467345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61168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just"/>
            <a:r>
              <a:rPr kumimoji="1" lang="ja-JP" altLang="en-US" sz="5400" dirty="0" smtClean="0"/>
              <a:t>目次</a:t>
            </a:r>
            <a:endParaRPr kumimoji="1" lang="ja-JP" altLang="en-US" sz="5400"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ja-JP" altLang="en-US" dirty="0" smtClean="0"/>
              <a:t>研究背景</a:t>
            </a:r>
            <a:endParaRPr kumimoji="1" lang="en-US" altLang="ja-JP" dirty="0" smtClean="0"/>
          </a:p>
          <a:p>
            <a:pPr>
              <a:buFont typeface="Wingdings" panose="05000000000000000000" pitchFamily="2" charset="2"/>
              <a:buChar char="l"/>
            </a:pPr>
            <a:r>
              <a:rPr kumimoji="1" lang="ja-JP" altLang="en-US" dirty="0" smtClean="0"/>
              <a:t>研究目的</a:t>
            </a:r>
            <a:endParaRPr kumimoji="1" lang="en-US" altLang="ja-JP" dirty="0" smtClean="0"/>
          </a:p>
          <a:p>
            <a:pPr>
              <a:buFont typeface="Wingdings" panose="05000000000000000000" pitchFamily="2" charset="2"/>
              <a:buChar char="l"/>
            </a:pPr>
            <a:r>
              <a:rPr lang="ja-JP" altLang="en-US" dirty="0" smtClean="0"/>
              <a:t>手法</a:t>
            </a:r>
            <a:endParaRPr lang="en-US" altLang="ja-JP" dirty="0" smtClean="0"/>
          </a:p>
          <a:p>
            <a:pPr>
              <a:buFont typeface="Wingdings" panose="05000000000000000000" pitchFamily="2" charset="2"/>
              <a:buChar char="l"/>
            </a:pPr>
            <a:r>
              <a:rPr lang="ja-JP" altLang="en-US" dirty="0" smtClean="0"/>
              <a:t>結果</a:t>
            </a:r>
            <a:endParaRPr lang="en-US" altLang="ja-JP" dirty="0" smtClean="0"/>
          </a:p>
          <a:p>
            <a:pPr>
              <a:buFont typeface="Wingdings" panose="05000000000000000000" pitchFamily="2" charset="2"/>
              <a:buChar char="l"/>
            </a:pPr>
            <a:r>
              <a:rPr lang="ja-JP" altLang="en-US" dirty="0" smtClean="0"/>
              <a:t>結論</a:t>
            </a:r>
            <a:endParaRPr lang="en-US" altLang="ja-JP" dirty="0" smtClean="0"/>
          </a:p>
          <a:p>
            <a:pPr>
              <a:buFont typeface="Wingdings" panose="05000000000000000000" pitchFamily="2" charset="2"/>
              <a:buChar char="l"/>
            </a:pPr>
            <a:r>
              <a:rPr lang="ja-JP" altLang="en-US" dirty="0" smtClean="0"/>
              <a:t>今後の課題</a:t>
            </a:r>
            <a:endParaRPr lang="en-US" altLang="ja-JP" dirty="0" smtClean="0"/>
          </a:p>
          <a:p>
            <a:endParaRPr kumimoji="1" lang="ja-JP" altLang="en-US" dirty="0"/>
          </a:p>
        </p:txBody>
      </p:sp>
    </p:spTree>
    <p:extLst>
      <p:ext uri="{BB962C8B-B14F-4D97-AF65-F5344CB8AC3E}">
        <p14:creationId xmlns:p14="http://schemas.microsoft.com/office/powerpoint/2010/main" val="3186101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itchFamily="2" charset="2"/>
              <a:buChar char="l"/>
            </a:pPr>
            <a:r>
              <a:rPr lang="ja-JP" altLang="en-US" dirty="0" smtClean="0"/>
              <a:t>一般的</a:t>
            </a:r>
            <a:r>
              <a:rPr lang="ja-JP" altLang="en-US" dirty="0"/>
              <a:t>なプロジェクトと同様に，</a:t>
            </a:r>
            <a:r>
              <a:rPr lang="en-US" altLang="ja-JP" dirty="0"/>
              <a:t>PMBOK</a:t>
            </a:r>
            <a:r>
              <a:rPr lang="ja-JP" altLang="en-US" dirty="0" err="1"/>
              <a:t>で提</a:t>
            </a:r>
            <a:r>
              <a:rPr lang="ja-JP" altLang="en-US" dirty="0"/>
              <a:t>示されているようなマネジメントの活動がプロジェクトホスティングサービスでサポートされることが望ましい</a:t>
            </a:r>
            <a:r>
              <a:rPr lang="ja-JP" altLang="en-US" dirty="0" smtClean="0"/>
              <a:t>．</a:t>
            </a:r>
            <a:endParaRPr lang="en-US" altLang="ja-JP" dirty="0" smtClean="0"/>
          </a:p>
          <a:p>
            <a:pPr>
              <a:buFont typeface="Wingdings" pitchFamily="2" charset="2"/>
              <a:buChar char="l"/>
            </a:pPr>
            <a:r>
              <a:rPr lang="ja-JP" altLang="en-US" dirty="0" smtClean="0"/>
              <a:t>プロジェクトマネジメントに</a:t>
            </a:r>
            <a:r>
              <a:rPr lang="ja-JP" altLang="en-US" dirty="0"/>
              <a:t>おいて</a:t>
            </a:r>
            <a:r>
              <a:rPr lang="ja-JP" altLang="en-US" dirty="0" smtClean="0"/>
              <a:t>，</a:t>
            </a:r>
            <a:r>
              <a:rPr lang="en-US" altLang="ja-JP" dirty="0" smtClean="0"/>
              <a:t>EVM</a:t>
            </a:r>
            <a:r>
              <a:rPr lang="ja-JP" altLang="en-US" dirty="0"/>
              <a:t>は，</a:t>
            </a:r>
            <a:r>
              <a:rPr lang="ja-JP" altLang="en-US" dirty="0" smtClean="0"/>
              <a:t>プロジェクトの進捗</a:t>
            </a:r>
            <a:r>
              <a:rPr lang="ja-JP" altLang="en-US" dirty="0"/>
              <a:t>状況に対応した判断を行うのに必要であり重要である．</a:t>
            </a:r>
          </a:p>
          <a:p>
            <a:pPr>
              <a:buFont typeface="Wingdings" pitchFamily="2" charset="2"/>
              <a:buChar char="l"/>
            </a:pPr>
            <a:r>
              <a:rPr lang="ja-JP" altLang="en-US" dirty="0" smtClean="0"/>
              <a:t>既存のプロジェクトホスティングサービス上</a:t>
            </a:r>
            <a:r>
              <a:rPr lang="ja-JP" altLang="en-US" dirty="0"/>
              <a:t>では，</a:t>
            </a:r>
            <a:r>
              <a:rPr lang="en-US" altLang="ja-JP" dirty="0"/>
              <a:t>EVM</a:t>
            </a:r>
            <a:r>
              <a:rPr lang="ja-JP" altLang="en-US" dirty="0"/>
              <a:t>を見ることは</a:t>
            </a:r>
            <a:r>
              <a:rPr lang="ja-JP" altLang="en-US" dirty="0" smtClean="0"/>
              <a:t>できないので，バージョン</a:t>
            </a:r>
            <a:r>
              <a:rPr lang="ja-JP" altLang="en-US" dirty="0"/>
              <a:t>管理システムを用いるプロジェクトマネジャーは，計画時のデータと進行中の進捗データを取り出して，別々に処理することによって</a:t>
            </a:r>
            <a:r>
              <a:rPr lang="en-US" altLang="ja-JP" dirty="0"/>
              <a:t>EVM</a:t>
            </a:r>
            <a:r>
              <a:rPr lang="ja-JP" altLang="en-US" dirty="0"/>
              <a:t>を描かなければならない．</a:t>
            </a:r>
            <a:endParaRPr kumimoji="1" lang="en-US" altLang="ja-JP" dirty="0" smtClean="0"/>
          </a:p>
        </p:txBody>
      </p:sp>
    </p:spTree>
    <p:extLst>
      <p:ext uri="{BB962C8B-B14F-4D97-AF65-F5344CB8AC3E}">
        <p14:creationId xmlns:p14="http://schemas.microsoft.com/office/powerpoint/2010/main" val="67119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pPr>
              <a:buFont typeface="Wingdings" pitchFamily="2" charset="2"/>
              <a:buChar char="l"/>
            </a:pPr>
            <a:r>
              <a:rPr kumimoji="1" lang="en-US" altLang="ja-JP" dirty="0" err="1" smtClean="0"/>
              <a:t>GitHub</a:t>
            </a:r>
            <a:r>
              <a:rPr kumimoji="1" lang="ja-JP" altLang="en-US" dirty="0" smtClean="0"/>
              <a:t>上で自動的に</a:t>
            </a:r>
            <a:r>
              <a:rPr lang="en-US" altLang="ja-JP" dirty="0" smtClean="0"/>
              <a:t>EVM</a:t>
            </a:r>
            <a:r>
              <a:rPr lang="ja-JP" altLang="en-US" dirty="0" err="1" smtClean="0"/>
              <a:t>を描</a:t>
            </a:r>
            <a:r>
              <a:rPr lang="ja-JP" altLang="en-US" dirty="0" smtClean="0"/>
              <a:t>画</a:t>
            </a:r>
            <a:r>
              <a:rPr kumimoji="1" lang="ja-JP" altLang="en-US" dirty="0" smtClean="0"/>
              <a:t>するシステムを開発する．</a:t>
            </a:r>
            <a:endParaRPr kumimoji="1" lang="en-US" altLang="ja-JP" dirty="0" smtClean="0"/>
          </a:p>
          <a:p>
            <a:pPr marL="0" indent="0">
              <a:buNone/>
            </a:pPr>
            <a:endParaRPr kumimoji="1" lang="ja-JP" altLang="en-US" dirty="0"/>
          </a:p>
        </p:txBody>
      </p:sp>
      <p:pic>
        <p:nvPicPr>
          <p:cNvPr id="6" name="図 5" descr="C:\Users\kudo\Desktop\costoverissues内容.PNG"/>
          <p:cNvPicPr/>
          <p:nvPr/>
        </p:nvPicPr>
        <p:blipFill>
          <a:blip r:embed="rId3">
            <a:extLst>
              <a:ext uri="{28A0092B-C50C-407E-A947-70E740481C1C}">
                <a14:useLocalDpi xmlns:a14="http://schemas.microsoft.com/office/drawing/2010/main" val="0"/>
              </a:ext>
            </a:extLst>
          </a:blip>
          <a:srcRect/>
          <a:stretch>
            <a:fillRect/>
          </a:stretch>
        </p:blipFill>
        <p:spPr bwMode="auto">
          <a:xfrm>
            <a:off x="107504" y="1988840"/>
            <a:ext cx="3816424" cy="1944216"/>
          </a:xfrm>
          <a:prstGeom prst="rect">
            <a:avLst/>
          </a:prstGeom>
          <a:noFill/>
          <a:ln>
            <a:noFill/>
          </a:ln>
        </p:spPr>
      </p:pic>
      <p:pic>
        <p:nvPicPr>
          <p:cNvPr id="8" name="図 7"/>
          <p:cNvPicPr/>
          <p:nvPr/>
        </p:nvPicPr>
        <p:blipFill>
          <a:blip r:embed="rId4"/>
          <a:stretch>
            <a:fillRect/>
          </a:stretch>
        </p:blipFill>
        <p:spPr>
          <a:xfrm>
            <a:off x="560194" y="4221911"/>
            <a:ext cx="4947910" cy="2079625"/>
          </a:xfrm>
          <a:prstGeom prst="rect">
            <a:avLst/>
          </a:prstGeom>
        </p:spPr>
      </p:pic>
      <p:sp>
        <p:nvSpPr>
          <p:cNvPr id="10" name="曲折矢印 9"/>
          <p:cNvSpPr/>
          <p:nvPr/>
        </p:nvSpPr>
        <p:spPr>
          <a:xfrm rot="10800000">
            <a:off x="5746698" y="4585052"/>
            <a:ext cx="864096" cy="1008112"/>
          </a:xfrm>
          <a:prstGeom prst="ben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右矢印 12"/>
          <p:cNvSpPr/>
          <p:nvPr/>
        </p:nvSpPr>
        <p:spPr>
          <a:xfrm>
            <a:off x="4233356" y="2798958"/>
            <a:ext cx="719455" cy="467995"/>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pic>
        <p:nvPicPr>
          <p:cNvPr id="14" name="図 13" descr="C:\Users\akira\Desktop\GoogleChartAPI（summarize修正版）URL.png"/>
          <p:cNvPicPr/>
          <p:nvPr/>
        </p:nvPicPr>
        <p:blipFill>
          <a:blip r:embed="rId5">
            <a:extLst>
              <a:ext uri="{28A0092B-C50C-407E-A947-70E740481C1C}">
                <a14:useLocalDpi xmlns:a14="http://schemas.microsoft.com/office/drawing/2010/main" val="0"/>
              </a:ext>
            </a:extLst>
          </a:blip>
          <a:srcRect/>
          <a:stretch>
            <a:fillRect/>
          </a:stretch>
        </p:blipFill>
        <p:spPr bwMode="auto">
          <a:xfrm>
            <a:off x="5041522" y="2132856"/>
            <a:ext cx="3874717" cy="1806371"/>
          </a:xfrm>
          <a:prstGeom prst="rect">
            <a:avLst/>
          </a:prstGeom>
          <a:noFill/>
          <a:ln>
            <a:noFill/>
          </a:ln>
        </p:spPr>
      </p:pic>
    </p:spTree>
    <p:extLst>
      <p:ext uri="{BB962C8B-B14F-4D97-AF65-F5344CB8AC3E}">
        <p14:creationId xmlns:p14="http://schemas.microsoft.com/office/powerpoint/2010/main" val="1061250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研究方法について説明する</a:t>
            </a:r>
            <a:endParaRPr kumimoji="1" lang="en-US" altLang="ja-JP" dirty="0" smtClean="0"/>
          </a:p>
          <a:p>
            <a:endParaRPr kumimoji="1" lang="ja-JP" altLang="en-US" dirty="0"/>
          </a:p>
        </p:txBody>
      </p:sp>
    </p:spTree>
    <p:extLst>
      <p:ext uri="{BB962C8B-B14F-4D97-AF65-F5344CB8AC3E}">
        <p14:creationId xmlns:p14="http://schemas.microsoft.com/office/powerpoint/2010/main" val="2564521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GitHub</a:t>
            </a:r>
            <a:r>
              <a:rPr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GitHub</a:t>
            </a:r>
            <a:r>
              <a:rPr lang="ja-JP" altLang="en-US" dirty="0" smtClean="0"/>
              <a:t>について説明をする</a:t>
            </a:r>
            <a:endParaRPr lang="en-US" altLang="ja-JP" dirty="0" smtClean="0"/>
          </a:p>
          <a:p>
            <a:r>
              <a:rPr kumimoji="1" lang="en-US" altLang="ja-JP" dirty="0" smtClean="0"/>
              <a:t>Issues</a:t>
            </a:r>
            <a:r>
              <a:rPr kumimoji="1" lang="ja-JP" altLang="en-US" dirty="0" smtClean="0"/>
              <a:t>について説明をする</a:t>
            </a:r>
            <a:endParaRPr kumimoji="1" lang="ja-JP" altLang="en-US" dirty="0"/>
          </a:p>
        </p:txBody>
      </p:sp>
    </p:spTree>
    <p:extLst>
      <p:ext uri="{BB962C8B-B14F-4D97-AF65-F5344CB8AC3E}">
        <p14:creationId xmlns:p14="http://schemas.microsoft.com/office/powerpoint/2010/main" val="1599329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システムの手法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Issues</a:t>
            </a:r>
            <a:r>
              <a:rPr kumimoji="1" lang="ja-JP" altLang="en-US" dirty="0" smtClean="0"/>
              <a:t>の内容からを</a:t>
            </a:r>
            <a:r>
              <a:rPr kumimoji="1" lang="en-US" altLang="ja-JP" dirty="0" smtClean="0"/>
              <a:t>JSON</a:t>
            </a:r>
            <a:r>
              <a:rPr kumimoji="1" lang="ja-JP" altLang="en-US" dirty="0" smtClean="0"/>
              <a:t>形式で記述し，この内容から</a:t>
            </a:r>
            <a:r>
              <a:rPr kumimoji="1" lang="en-US" altLang="ja-JP" dirty="0" smtClean="0"/>
              <a:t>EVM</a:t>
            </a:r>
            <a:r>
              <a:rPr kumimoji="1" lang="ja-JP" altLang="en-US" dirty="0" smtClean="0"/>
              <a:t>を</a:t>
            </a:r>
            <a:r>
              <a:rPr kumimoji="1" lang="en-US" altLang="ja-JP" dirty="0" err="1" smtClean="0"/>
              <a:t>GitHub</a:t>
            </a:r>
            <a:r>
              <a:rPr kumimoji="1" lang="ja-JP" altLang="en-US" dirty="0" smtClean="0"/>
              <a:t>上に</a:t>
            </a:r>
            <a:endParaRPr kumimoji="1" lang="en-US" altLang="ja-JP" dirty="0" smtClean="0"/>
          </a:p>
          <a:p>
            <a:endParaRPr kumimoji="1" lang="en-US" altLang="ja-JP" dirty="0" smtClean="0"/>
          </a:p>
        </p:txBody>
      </p:sp>
      <p:pic>
        <p:nvPicPr>
          <p:cNvPr id="4" name="図 3"/>
          <p:cNvPicPr/>
          <p:nvPr/>
        </p:nvPicPr>
        <p:blipFill>
          <a:blip r:embed="rId3"/>
          <a:stretch>
            <a:fillRect/>
          </a:stretch>
        </p:blipFill>
        <p:spPr>
          <a:xfrm>
            <a:off x="713036" y="3933056"/>
            <a:ext cx="7632848" cy="2254250"/>
          </a:xfrm>
          <a:prstGeom prst="rect">
            <a:avLst/>
          </a:prstGeom>
        </p:spPr>
      </p:pic>
    </p:spTree>
    <p:extLst>
      <p:ext uri="{BB962C8B-B14F-4D97-AF65-F5344CB8AC3E}">
        <p14:creationId xmlns:p14="http://schemas.microsoft.com/office/powerpoint/2010/main" val="568246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システムの検証</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検証方法</a:t>
            </a:r>
            <a:endParaRPr kumimoji="1" lang="en-US" altLang="ja-JP" dirty="0" smtClean="0"/>
          </a:p>
          <a:p>
            <a:r>
              <a:rPr lang="en-US" altLang="ja-JP" dirty="0" err="1" smtClean="0"/>
              <a:t>GitHub</a:t>
            </a:r>
            <a:r>
              <a:rPr lang="en-US" altLang="ja-JP" dirty="0" smtClean="0"/>
              <a:t> API</a:t>
            </a:r>
            <a:r>
              <a:rPr lang="ja-JP" altLang="en-US" dirty="0" smtClean="0"/>
              <a:t>の検証</a:t>
            </a:r>
            <a:endParaRPr lang="en-US" altLang="ja-JP" dirty="0" smtClean="0"/>
          </a:p>
          <a:p>
            <a:r>
              <a:rPr kumimoji="1" lang="en-US" altLang="ja-JP" dirty="0" smtClean="0"/>
              <a:t>EVM</a:t>
            </a:r>
            <a:r>
              <a:rPr kumimoji="1" lang="ja-JP" altLang="en-US" dirty="0" smtClean="0"/>
              <a:t>作成の検証</a:t>
            </a:r>
            <a:endParaRPr kumimoji="1" lang="en-US" altLang="ja-JP" dirty="0" smtClean="0"/>
          </a:p>
          <a:p>
            <a:r>
              <a:rPr lang="en-US" altLang="ja-JP" dirty="0" err="1" smtClean="0"/>
              <a:t>GitHub</a:t>
            </a:r>
            <a:r>
              <a:rPr lang="ja-JP" altLang="en-US" dirty="0" smtClean="0"/>
              <a:t>上に</a:t>
            </a:r>
            <a:r>
              <a:rPr lang="en-US" altLang="ja-JP" dirty="0" smtClean="0"/>
              <a:t>EVM</a:t>
            </a:r>
            <a:r>
              <a:rPr lang="ja-JP" altLang="en-US" dirty="0" smtClean="0"/>
              <a:t>表示の検証</a:t>
            </a:r>
            <a:endParaRPr kumimoji="1" lang="ja-JP" altLang="en-US" dirty="0"/>
          </a:p>
        </p:txBody>
      </p:sp>
    </p:spTree>
    <p:extLst>
      <p:ext uri="{BB962C8B-B14F-4D97-AF65-F5344CB8AC3E}">
        <p14:creationId xmlns:p14="http://schemas.microsoft.com/office/powerpoint/2010/main" val="1754099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検証用の仮想プロジェクトデータ</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4518215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155</TotalTime>
  <Words>593</Words>
  <Application>Microsoft Office PowerPoint</Application>
  <PresentationFormat>画面に合わせる (4:3)</PresentationFormat>
  <Paragraphs>75</Paragraphs>
  <Slides>15</Slides>
  <Notes>12</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クラリティ</vt:lpstr>
      <vt:lpstr>プロジェクトホスティングサービスのためのEVM 自動描画システムの開発</vt:lpstr>
      <vt:lpstr>目次</vt:lpstr>
      <vt:lpstr>研究背景</vt:lpstr>
      <vt:lpstr>研究目的</vt:lpstr>
      <vt:lpstr>研究方法</vt:lpstr>
      <vt:lpstr>GitHubについて</vt:lpstr>
      <vt:lpstr>システムの手法</vt:lpstr>
      <vt:lpstr>システムの検証</vt:lpstr>
      <vt:lpstr>検証用の仮想プロジェクトデータ</vt:lpstr>
      <vt:lpstr>GitHub APIの検証</vt:lpstr>
      <vt:lpstr>EVM作成の検証</vt:lpstr>
      <vt:lpstr>GitHub上にEVM表示の検証</vt:lpstr>
      <vt:lpstr>検証結果</vt:lpstr>
      <vt:lpstr>結論</vt:lpstr>
      <vt:lpstr>今後の課題</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プロジェクトホスティングサービスのためのEVM 自動描画システムの開発</dc:title>
  <dc:creator>akira</dc:creator>
  <cp:lastModifiedBy>kudo</cp:lastModifiedBy>
  <cp:revision>17</cp:revision>
  <dcterms:created xsi:type="dcterms:W3CDTF">2014-01-30T16:04:50Z</dcterms:created>
  <dcterms:modified xsi:type="dcterms:W3CDTF">2014-01-31T06:54:56Z</dcterms:modified>
</cp:coreProperties>
</file>