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38" y="19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6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68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26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7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8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9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5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6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95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95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BA37-E345-4782-84BA-8FCF7DC02401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84684" y="17022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大学入試試験における数式処理システムの性能評価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4220" y="542075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PM</a:t>
            </a:r>
            <a:r>
              <a:rPr kumimoji="1" lang="ja-JP" altLang="en-US" dirty="0" smtClean="0"/>
              <a:t>コース　矢吹研究室　</a:t>
            </a:r>
            <a:r>
              <a:rPr kumimoji="1" lang="en-US" altLang="ja-JP" dirty="0" smtClean="0"/>
              <a:t>1242116</a:t>
            </a:r>
            <a:r>
              <a:rPr kumimoji="1" lang="ja-JP" altLang="en-US" dirty="0" smtClean="0"/>
              <a:t>　森谷慧士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60648" y="1043608"/>
            <a:ext cx="6192688" cy="15121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0648" y="2724846"/>
            <a:ext cx="6219711" cy="13430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33624" y="4175873"/>
            <a:ext cx="3087363" cy="378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3625" y="8064388"/>
            <a:ext cx="6219711" cy="9721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404664" y="1187624"/>
            <a:ext cx="1296145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atoshi\Desktop\mathematicaポスター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99" y="2831739"/>
            <a:ext cx="1754669" cy="112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336866" y="2843808"/>
            <a:ext cx="1379084" cy="3072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47123" y="4267508"/>
            <a:ext cx="1396596" cy="3044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3466036" y="5542582"/>
            <a:ext cx="3033230" cy="2413794"/>
            <a:chOff x="3447129" y="4196080"/>
            <a:chExt cx="3033230" cy="2320136"/>
          </a:xfrm>
        </p:grpSpPr>
        <p:sp>
          <p:nvSpPr>
            <p:cNvPr id="10" name="正方形/長方形 9"/>
            <p:cNvSpPr/>
            <p:nvPr/>
          </p:nvSpPr>
          <p:spPr>
            <a:xfrm>
              <a:off x="3447129" y="4196080"/>
              <a:ext cx="3033230" cy="2320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3556274" y="4289532"/>
              <a:ext cx="1224136" cy="25202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進捗状況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角丸四角形 17"/>
          <p:cNvSpPr/>
          <p:nvPr/>
        </p:nvSpPr>
        <p:spPr>
          <a:xfrm>
            <a:off x="288906" y="8146941"/>
            <a:ext cx="1379084" cy="29869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今後の計画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4146" y="1765734"/>
            <a:ext cx="3003367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ビジネス内での様々なシステムに人工知能が導入され始めている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例：みずほ銀行コールセンター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66037" y="1152416"/>
            <a:ext cx="2869116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思考</a:t>
            </a:r>
            <a:r>
              <a:rPr lang="ja-JP" altLang="en-US" sz="1200" dirty="0" smtClean="0"/>
              <a:t>するプロセスを人工知能に導入する研究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例：ロボットは東大に入れるか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66036" y="1950400"/>
            <a:ext cx="2869117" cy="4616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人工知能を活用した革新的なものづくり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例：第</a:t>
            </a:r>
            <a:r>
              <a:rPr lang="en-US" altLang="ja-JP" sz="1200" dirty="0" smtClean="0"/>
              <a:t>4</a:t>
            </a:r>
            <a:r>
              <a:rPr lang="ja-JP" altLang="en-US" sz="1200" dirty="0" smtClean="0"/>
              <a:t>の産業革命</a:t>
            </a:r>
            <a:endParaRPr kumimoji="1" lang="ja-JP" altLang="en-US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4664" y="3256608"/>
            <a:ext cx="3888432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本研究では、</a:t>
            </a:r>
            <a:r>
              <a:rPr lang="en-US" altLang="ja-JP" sz="1200" dirty="0" smtClean="0"/>
              <a:t>Mathematica</a:t>
            </a:r>
            <a:r>
              <a:rPr lang="ja-JP" altLang="en-US" sz="1200" dirty="0" smtClean="0"/>
              <a:t>という数式処理システムを使用する。数学の入試問題を処理させ、</a:t>
            </a:r>
            <a:r>
              <a:rPr lang="en-US" altLang="ja-JP" sz="1200" dirty="0" smtClean="0"/>
              <a:t>Mathematica</a:t>
            </a:r>
            <a:r>
              <a:rPr lang="ja-JP" altLang="en-US" sz="1200" dirty="0" smtClean="0"/>
              <a:t>に与える命令は何かを調査する。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75829" y="2843808"/>
            <a:ext cx="263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Wolfram Mathematica Online</a:t>
            </a:r>
            <a:r>
              <a:rPr kumimoji="1" lang="ja-JP" altLang="en-US" sz="1200" dirty="0" smtClean="0"/>
              <a:t>の画面→</a:t>
            </a:r>
            <a:endParaRPr kumimoji="1" lang="ja-JP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674" y="6695172"/>
            <a:ext cx="2055626" cy="123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グループ化 22"/>
          <p:cNvGrpSpPr/>
          <p:nvPr/>
        </p:nvGrpSpPr>
        <p:grpSpPr>
          <a:xfrm>
            <a:off x="684736" y="4770339"/>
            <a:ext cx="1813676" cy="1626223"/>
            <a:chOff x="704094" y="4762916"/>
            <a:chExt cx="1813676" cy="1626223"/>
          </a:xfrm>
        </p:grpSpPr>
        <p:sp>
          <p:nvSpPr>
            <p:cNvPr id="37" name="角丸四角形 36"/>
            <p:cNvSpPr/>
            <p:nvPr/>
          </p:nvSpPr>
          <p:spPr>
            <a:xfrm>
              <a:off x="1500006" y="4762916"/>
              <a:ext cx="901332" cy="212413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+mn-cs"/>
                </a:rPr>
                <a:t>問題文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1383569" y="5414669"/>
              <a:ext cx="1134201" cy="240981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+mn-cs"/>
                </a:rPr>
                <a:t>数学的</a:t>
              </a:r>
              <a:r>
                <a:rPr kumimoji="0" lang="ja-JP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+mn-cs"/>
                </a:rPr>
                <a:t>表現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1458795" y="6143897"/>
              <a:ext cx="983747" cy="245242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+mn-cs"/>
                </a:rPr>
                <a:t>数的処理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cxnSp>
          <p:nvCxnSpPr>
            <p:cNvPr id="40" name="直線矢印コネクタ 39"/>
            <p:cNvCxnSpPr>
              <a:stCxn id="37" idx="2"/>
              <a:endCxn id="38" idx="0"/>
            </p:cNvCxnSpPr>
            <p:nvPr/>
          </p:nvCxnSpPr>
          <p:spPr>
            <a:xfrm flipH="1">
              <a:off x="1950670" y="4975329"/>
              <a:ext cx="2" cy="439339"/>
            </a:xfrm>
            <a:prstGeom prst="straightConnector1">
              <a:avLst/>
            </a:prstGeom>
            <a:solidFill>
              <a:sysClr val="windowText" lastClr="000000"/>
            </a:solidFill>
            <a:ln w="41275" cap="flat" cmpd="sng" algn="ctr">
              <a:solidFill>
                <a:sysClr val="windowText" lastClr="000000">
                  <a:alpha val="6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直線矢印コネクタ 40"/>
            <p:cNvCxnSpPr>
              <a:stCxn id="38" idx="2"/>
              <a:endCxn id="39" idx="0"/>
            </p:cNvCxnSpPr>
            <p:nvPr/>
          </p:nvCxnSpPr>
          <p:spPr>
            <a:xfrm flipH="1">
              <a:off x="1950669" y="5655649"/>
              <a:ext cx="1" cy="488247"/>
            </a:xfrm>
            <a:prstGeom prst="straightConnector1">
              <a:avLst/>
            </a:prstGeom>
            <a:solidFill>
              <a:sysClr val="windowText" lastClr="000000"/>
            </a:solidFill>
            <a:ln w="41275" cap="flat" cmpd="sng" algn="ctr">
              <a:solidFill>
                <a:sysClr val="windowText" lastClr="000000">
                  <a:alpha val="6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2" name="テキスト ボックス 41"/>
            <p:cNvSpPr txBox="1"/>
            <p:nvPr/>
          </p:nvSpPr>
          <p:spPr>
            <a:xfrm>
              <a:off x="1036924" y="5039249"/>
              <a:ext cx="1364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人間が処理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704094" y="5763484"/>
              <a:ext cx="1509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人工</a:t>
              </a:r>
              <a:r>
                <a:rPr kumimoji="0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知能</a:t>
              </a:r>
              <a:r>
                <a:rPr kumimoji="0" lang="ja-JP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が処理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3466036" y="4175873"/>
            <a:ext cx="3014323" cy="1240382"/>
            <a:chOff x="827331" y="3967288"/>
            <a:chExt cx="3014323" cy="1240382"/>
          </a:xfrm>
        </p:grpSpPr>
        <p:sp>
          <p:nvSpPr>
            <p:cNvPr id="9" name="正方形/長方形 8"/>
            <p:cNvSpPr/>
            <p:nvPr/>
          </p:nvSpPr>
          <p:spPr>
            <a:xfrm>
              <a:off x="827331" y="3967288"/>
              <a:ext cx="3014323" cy="12403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910015" y="4031149"/>
              <a:ext cx="1920800" cy="3600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成果物のイメージ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936476" y="4472899"/>
              <a:ext cx="2770612" cy="64633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試験の年数を重ねること</a:t>
              </a:r>
              <a:r>
                <a:rPr lang="ja-JP" altLang="en-US" sz="1200" dirty="0" smtClean="0"/>
                <a:t>で、新しく使用するコードや数学的知識の種類は減少すると考えられる。</a:t>
              </a:r>
              <a:endParaRPr kumimoji="1" lang="ja-JP" altLang="en-US" sz="1200" dirty="0"/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354630" y="6599384"/>
            <a:ext cx="2845350" cy="4616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今回は大学入試センター試験</a:t>
            </a:r>
            <a:r>
              <a:rPr lang="ja-JP" altLang="en-US" sz="1200" dirty="0" smtClean="0"/>
              <a:t>の数学１</a:t>
            </a:r>
            <a:r>
              <a:rPr lang="ja-JP" altLang="en-US" sz="1200" dirty="0"/>
              <a:t>・</a:t>
            </a:r>
            <a:r>
              <a:rPr lang="en-US" altLang="ja-JP" sz="1200" dirty="0"/>
              <a:t>A</a:t>
            </a:r>
            <a:r>
              <a:rPr lang="ja-JP" altLang="en-US" sz="1200" dirty="0"/>
              <a:t>を</a:t>
            </a:r>
            <a:r>
              <a:rPr lang="en-US" altLang="ja-JP" sz="1200" dirty="0" smtClean="0"/>
              <a:t>Mathematica</a:t>
            </a:r>
            <a:r>
              <a:rPr lang="ja-JP" altLang="en-US" sz="1200" dirty="0" smtClean="0"/>
              <a:t>に処理させる</a:t>
            </a:r>
            <a:endParaRPr lang="ja-JP" altLang="en-US" sz="1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54630" y="7241930"/>
            <a:ext cx="2845351" cy="4616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使用したコードの数と、異様した数学的知識を集計しグラフ化する。</a:t>
            </a:r>
            <a:endParaRPr lang="ja-JP" altLang="en-US" sz="12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607986" y="5953053"/>
            <a:ext cx="2737807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2011</a:t>
            </a:r>
            <a:r>
              <a:rPr lang="ja-JP" altLang="en-US" sz="1200" dirty="0" smtClean="0"/>
              <a:t>～</a:t>
            </a:r>
            <a:r>
              <a:rPr lang="en-US" altLang="ja-JP" sz="1200" dirty="0" smtClean="0"/>
              <a:t>2015</a:t>
            </a:r>
            <a:r>
              <a:rPr lang="ja-JP" altLang="en-US" sz="1200" dirty="0" smtClean="0"/>
              <a:t>年までの問題を処理させた。新しく使用するコードはほぼゼロに近くなっている。</a:t>
            </a:r>
            <a:endParaRPr lang="ja-JP" altLang="en-US" sz="12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54630" y="8507270"/>
            <a:ext cx="5980523" cy="4616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引き続き、大学入試センター試験の数学１・</a:t>
            </a:r>
            <a:r>
              <a:rPr lang="en-US" altLang="ja-JP" sz="1200" dirty="0" smtClean="0"/>
              <a:t>A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Mathematica</a:t>
            </a:r>
            <a:r>
              <a:rPr lang="ja-JP" altLang="en-US" sz="1200" dirty="0" smtClean="0"/>
              <a:t>に処理させ、新しく使用するコードがゼロになるまで実験を続ける。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10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238</Words>
  <Application>Microsoft Office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Satoshi</dc:creator>
  <cp:lastModifiedBy>Satoshi</cp:lastModifiedBy>
  <cp:revision>14</cp:revision>
  <dcterms:created xsi:type="dcterms:W3CDTF">2015-10-05T13:54:22Z</dcterms:created>
  <dcterms:modified xsi:type="dcterms:W3CDTF">2015-10-05T15:24:48Z</dcterms:modified>
</cp:coreProperties>
</file>