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B5E"/>
    <a:srgbClr val="FF0000"/>
    <a:srgbClr val="A5CF8B"/>
    <a:srgbClr val="99FF33"/>
    <a:srgbClr val="99FF66"/>
    <a:srgbClr val="99FFCC"/>
    <a:srgbClr val="66FFFF"/>
    <a:srgbClr val="33CCCC"/>
    <a:srgbClr val="26457C"/>
    <a:srgbClr val="A1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>
        <p:scale>
          <a:sx n="35" d="100"/>
          <a:sy n="35" d="100"/>
        </p:scale>
        <p:origin x="984" y="-33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図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7" y="5714293"/>
            <a:ext cx="4635367" cy="2448443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56" y="6908617"/>
            <a:ext cx="3767814" cy="265844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-1" y="-1"/>
            <a:ext cx="21386801" cy="3113175"/>
          </a:xfrm>
          <a:prstGeom prst="rect">
            <a:avLst/>
          </a:prstGeom>
          <a:solidFill>
            <a:srgbClr val="FF000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4091158" y="1725911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r"/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PM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コース　矢吹研究室　</a:t>
            </a:r>
            <a:r>
              <a:rPr lang="en-US" altLang="ja-JP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1442031 </a:t>
            </a:r>
            <a:r>
              <a:rPr lang="ja-JP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小山隆太郎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8"/>
          <a:stretch/>
        </p:blipFill>
        <p:spPr>
          <a:xfrm>
            <a:off x="16094000" y="14519258"/>
            <a:ext cx="4654376" cy="55657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42" y="1445996"/>
            <a:ext cx="3945683" cy="1587495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16396843" y="869727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図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 err="1"/>
              <a:t>RedPen</a:t>
            </a:r>
            <a:r>
              <a:rPr kumimoji="1" lang="ja-JP" altLang="en-US" sz="2000" dirty="0"/>
              <a:t>の実行結果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562" y="3413558"/>
            <a:ext cx="4524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RedPen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0" y="4377769"/>
            <a:ext cx="21190307" cy="1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0" y="351726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1502149" y="420678"/>
            <a:ext cx="169190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RedPen</a:t>
            </a:r>
            <a:r>
              <a:rPr lang="ja-JP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を使った文書自動添削システムの導入提案</a:t>
            </a:r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7" y="5485962"/>
            <a:ext cx="3304811" cy="3588222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483021" y="4688013"/>
            <a:ext cx="1576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文書ミスを自動で検査するツール</a:t>
            </a:r>
            <a:r>
              <a:rPr lang="ja-JP" altLang="en-US" sz="4400"/>
              <a:t>で，現在も開発が進んでいる．</a:t>
            </a:r>
            <a:endParaRPr kumimoji="1" lang="ja-JP" altLang="en-US" sz="4400" dirty="0"/>
          </a:p>
        </p:txBody>
      </p:sp>
      <p:sp>
        <p:nvSpPr>
          <p:cNvPr id="63" name="雲形吹き出し 62"/>
          <p:cNvSpPr/>
          <p:nvPr/>
        </p:nvSpPr>
        <p:spPr>
          <a:xfrm>
            <a:off x="9561425" y="5837679"/>
            <a:ext cx="2664296" cy="1554744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じ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0209020" y="63767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自動化</a:t>
            </a:r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30" y="5734453"/>
            <a:ext cx="6304614" cy="2913779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374737" y="9597204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背景</a:t>
            </a:r>
          </a:p>
        </p:txBody>
      </p:sp>
      <p:cxnSp>
        <p:nvCxnSpPr>
          <p:cNvPr id="72" name="直線コネクタ 71"/>
          <p:cNvCxnSpPr/>
          <p:nvPr/>
        </p:nvCxnSpPr>
        <p:spPr>
          <a:xfrm flipV="1">
            <a:off x="182280" y="1044844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-1" y="9597204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854897" y="10822715"/>
            <a:ext cx="6465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文書の添削を機械で行う．</a:t>
            </a:r>
          </a:p>
        </p:txBody>
      </p:sp>
      <p:sp>
        <p:nvSpPr>
          <p:cNvPr id="79" name="二等辺三角形 78"/>
          <p:cNvSpPr/>
          <p:nvPr/>
        </p:nvSpPr>
        <p:spPr>
          <a:xfrm rot="5400000">
            <a:off x="3973162" y="6744709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二等辺三角形 79"/>
          <p:cNvSpPr/>
          <p:nvPr/>
        </p:nvSpPr>
        <p:spPr>
          <a:xfrm rot="5400000">
            <a:off x="12548905" y="6762771"/>
            <a:ext cx="1608449" cy="12003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0040303" y="12156383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時間短縮</a:t>
            </a:r>
          </a:p>
        </p:txBody>
      </p:sp>
      <p:cxnSp>
        <p:nvCxnSpPr>
          <p:cNvPr id="84" name="直線コネクタ 83"/>
          <p:cNvCxnSpPr/>
          <p:nvPr/>
        </p:nvCxnSpPr>
        <p:spPr>
          <a:xfrm flipV="1">
            <a:off x="10693399" y="10410126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412872" y="95539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893573" y="9502759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86" name="円/楕円 85"/>
          <p:cNvSpPr/>
          <p:nvPr/>
        </p:nvSpPr>
        <p:spPr>
          <a:xfrm>
            <a:off x="14857218" y="12200840"/>
            <a:ext cx="4047209" cy="1376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ミスが少ない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2280" y="1088024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文</a:t>
            </a:r>
            <a:r>
              <a:rPr lang="ja-JP" altLang="en-US" sz="4400" dirty="0"/>
              <a:t>書の静的解析ツールを利用できれ</a:t>
            </a:r>
            <a:br>
              <a:rPr lang="en-US" altLang="ja-JP" sz="4400" dirty="0"/>
            </a:br>
            <a:r>
              <a:rPr lang="ja-JP" altLang="en-US" sz="4400" dirty="0"/>
              <a:t>ば，文書作成の質が上がると考えた．</a:t>
            </a:r>
            <a:endParaRPr lang="en-US" altLang="ja-JP" sz="4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-1" y="1362050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V="1">
            <a:off x="143397" y="1447301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447222" y="13572507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287361" y="14843534"/>
            <a:ext cx="10236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卒論概論・書籍文等を</a:t>
            </a:r>
            <a:r>
              <a:rPr lang="en-US" altLang="ja-JP" sz="4400" dirty="0" err="1"/>
              <a:t>RedPen</a:t>
            </a:r>
            <a:r>
              <a:rPr lang="ja-JP" altLang="en-US" sz="4400" dirty="0"/>
              <a:t>で添削する．</a:t>
            </a:r>
            <a:endParaRPr lang="en-US" altLang="ja-JP" sz="4400" dirty="0"/>
          </a:p>
        </p:txBody>
      </p:sp>
      <p:sp>
        <p:nvSpPr>
          <p:cNvPr id="96" name="二等辺三角形 95"/>
          <p:cNvSpPr/>
          <p:nvPr/>
        </p:nvSpPr>
        <p:spPr>
          <a:xfrm rot="10800000">
            <a:off x="6858395" y="15919168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42794" y="17059126"/>
            <a:ext cx="14207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添削しなかった文中ミスを添削できるように，設定ファイルを</a:t>
            </a:r>
            <a:endParaRPr lang="en-US" altLang="ja-JP" sz="4400" dirty="0"/>
          </a:p>
          <a:p>
            <a:r>
              <a:rPr lang="ja-JP" altLang="en-US" sz="4400" dirty="0"/>
              <a:t>書き換える．</a:t>
            </a:r>
            <a:endParaRPr lang="en-US" altLang="ja-JP" sz="4400" dirty="0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6858395" y="18707313"/>
            <a:ext cx="1046942" cy="8789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58127" y="19733815"/>
            <a:ext cx="146930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添削と書き換えを繰り返し行い，</a:t>
            </a:r>
            <a:r>
              <a:rPr kumimoji="1" lang="en-US" altLang="ja-JP" sz="4400" dirty="0" err="1"/>
              <a:t>RedPen</a:t>
            </a:r>
            <a:r>
              <a:rPr kumimoji="1" lang="ja-JP" altLang="en-US" sz="4400" dirty="0"/>
              <a:t>の機能を確立させる</a:t>
            </a:r>
            <a:r>
              <a:rPr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6925406" y="20343433"/>
            <a:ext cx="340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図</a:t>
            </a:r>
            <a:r>
              <a:rPr lang="en-US" altLang="ja-JP" sz="2000" dirty="0"/>
              <a:t>2</a:t>
            </a:r>
            <a:r>
              <a:rPr lang="ja-JP" altLang="en-US" sz="2000" dirty="0"/>
              <a:t>　設定ファイルの編集画面</a:t>
            </a:r>
            <a:endParaRPr lang="en-US" altLang="ja-JP" sz="2000" dirty="0"/>
          </a:p>
        </p:txBody>
      </p:sp>
      <p:cxnSp>
        <p:nvCxnSpPr>
          <p:cNvPr id="104" name="直線コネクタ 103"/>
          <p:cNvCxnSpPr/>
          <p:nvPr/>
        </p:nvCxnSpPr>
        <p:spPr>
          <a:xfrm flipV="1">
            <a:off x="190071" y="21672785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-9312" y="20833087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76371" y="20828730"/>
            <a:ext cx="31598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06399" y="22082614"/>
            <a:ext cx="1891735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1.RedPen</a:t>
            </a:r>
            <a:r>
              <a:rPr lang="ja-JP" altLang="en-US" sz="4400" dirty="0"/>
              <a:t>の設定を確立させ，文書を自動で添削することができた．</a:t>
            </a:r>
            <a:endParaRPr lang="en-US" altLang="ja-JP" sz="4400" dirty="0"/>
          </a:p>
          <a:p>
            <a:endParaRPr lang="en-US" altLang="ja-JP" sz="4400" dirty="0"/>
          </a:p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先輩方の卒論概論をチェックしたところ，以下の文中ミスが多く</a:t>
            </a:r>
            <a:r>
              <a:rPr lang="ja-JP" altLang="en-US" sz="4400" dirty="0"/>
              <a:t>指摘</a:t>
            </a:r>
            <a:r>
              <a:rPr kumimoji="1" lang="ja-JP" altLang="en-US" sz="4400" dirty="0"/>
              <a:t>された．</a:t>
            </a:r>
            <a:endParaRPr lang="en-US" altLang="ja-JP" sz="4400" dirty="0"/>
          </a:p>
          <a:p>
            <a:pPr lvl="1"/>
            <a:r>
              <a:rPr lang="ja-JP" altLang="en-US" sz="3600" dirty="0"/>
              <a:t>・「１つ・２つ」，「一つ・二つ」など，</a:t>
            </a:r>
            <a:r>
              <a:rPr kumimoji="1" lang="ja-JP" altLang="en-US" sz="3600" dirty="0"/>
              <a:t>文中の数値表記が統一できていない．</a:t>
            </a:r>
            <a:r>
              <a:rPr lang="ja-JP" altLang="en-US" sz="3600" dirty="0"/>
              <a:t>　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・「ユーザー」→「ユーザ」など，カタカナの長音が必要でない．</a:t>
            </a:r>
            <a:endParaRPr lang="en-US" altLang="ja-JP" sz="3600" dirty="0"/>
          </a:p>
          <a:p>
            <a:pPr lvl="1"/>
            <a:r>
              <a:rPr lang="ja-JP" altLang="en-US" sz="3600" dirty="0"/>
              <a:t>・「</a:t>
            </a:r>
            <a:r>
              <a:rPr lang="en-US" altLang="ja-JP" sz="3600" dirty="0"/>
              <a:t>...*</a:t>
            </a:r>
            <a:r>
              <a:rPr lang="ja-JP" altLang="en-US" sz="3600" dirty="0"/>
              <a:t>の見出しのレベル</a:t>
            </a:r>
            <a:r>
              <a:rPr lang="en-US" altLang="ja-JP" sz="3600" dirty="0"/>
              <a:t>...</a:t>
            </a:r>
            <a:r>
              <a:rPr lang="ja-JP" altLang="en-US" sz="3600" dirty="0"/>
              <a:t>」， 「</a:t>
            </a:r>
            <a:r>
              <a:rPr lang="en-US" altLang="ja-JP" sz="3600" dirty="0"/>
              <a:t>...</a:t>
            </a:r>
            <a:r>
              <a:rPr lang="ja-JP" altLang="en-US" sz="3600" dirty="0"/>
              <a:t>個別の情報の相互運用性</a:t>
            </a:r>
            <a:r>
              <a:rPr lang="en-US" altLang="ja-JP" sz="3600" dirty="0"/>
              <a:t>...</a:t>
            </a:r>
            <a:r>
              <a:rPr lang="ja-JP" altLang="en-US" sz="3600" dirty="0"/>
              <a:t>」など，接続詞が余分にある．</a:t>
            </a:r>
            <a:endParaRPr lang="en-US" altLang="ja-JP" sz="3600" dirty="0"/>
          </a:p>
          <a:p>
            <a:pPr lvl="1"/>
            <a:endParaRPr lang="en-US" altLang="ja-JP" sz="3600" dirty="0"/>
          </a:p>
          <a:p>
            <a:endParaRPr kumimoji="1" lang="en-US" altLang="ja-JP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endParaRPr kumimoji="1" lang="ja-JP" altLang="en-US" sz="4400" dirty="0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141183" y="27844869"/>
            <a:ext cx="8243781" cy="20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7790" y="26975103"/>
            <a:ext cx="364562" cy="890440"/>
          </a:xfrm>
          <a:prstGeom prst="rect">
            <a:avLst/>
          </a:prstGeom>
          <a:solidFill>
            <a:srgbClr val="D5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87447" y="26927880"/>
            <a:ext cx="39036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51018" y="28039655"/>
            <a:ext cx="2144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1.</a:t>
            </a:r>
            <a:r>
              <a:rPr kumimoji="1" lang="ja-JP" altLang="en-US" sz="4400" dirty="0"/>
              <a:t>文中の添削されなかったミスや，正しい文章表記がミスとして添削されることがあるため，</a:t>
            </a:r>
            <a:endParaRPr kumimoji="1" lang="en-US" altLang="ja-JP" sz="4400" dirty="0"/>
          </a:p>
          <a:p>
            <a:r>
              <a:rPr kumimoji="1" lang="ja-JP" altLang="en-US" sz="4400" dirty="0"/>
              <a:t>　設定を見直す．</a:t>
            </a:r>
            <a:endParaRPr kumimoji="1" lang="en-US" altLang="ja-JP" sz="4400" dirty="0"/>
          </a:p>
          <a:p>
            <a:r>
              <a:rPr lang="en-US" altLang="ja-JP" sz="4400" dirty="0"/>
              <a:t>2.RedPen</a:t>
            </a:r>
            <a:r>
              <a:rPr lang="ja-JP" altLang="en-US" sz="4400" dirty="0"/>
              <a:t>を使って，文書の質や書く時間がどう変化したか検証する．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197</Words>
  <Application>Microsoft Office PowerPoint</Application>
  <PresentationFormat>ユーザー設定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小山　隆太郎</cp:lastModifiedBy>
  <cp:revision>219</cp:revision>
  <cp:lastPrinted>2016-12-14T07:06:16Z</cp:lastPrinted>
  <dcterms:created xsi:type="dcterms:W3CDTF">2012-09-17T17:26:59Z</dcterms:created>
  <dcterms:modified xsi:type="dcterms:W3CDTF">2016-12-15T09:39:39Z</dcterms:modified>
</cp:coreProperties>
</file>