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21383625" cy="30275213"/>
  <p:notesSz cx="6797675" cy="9926638"/>
  <p:custDataLst>
    <p:tags r:id="rId4"/>
  </p:custDataLst>
  <p:defaultTextStyle>
    <a:defPPr>
      <a:defRPr lang="ja-JP"/>
    </a:defPPr>
    <a:lvl1pPr marL="0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1pPr>
    <a:lvl2pPr marL="1408788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2pPr>
    <a:lvl3pPr marL="2817573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3pPr>
    <a:lvl4pPr marL="4226360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4pPr>
    <a:lvl5pPr marL="5635148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5pPr>
    <a:lvl6pPr marL="7043933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6pPr>
    <a:lvl7pPr marL="8452721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7pPr>
    <a:lvl8pPr marL="9861509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8pPr>
    <a:lvl9pPr marL="11270294" algn="l" defTabSz="2817573" rtl="0" eaLnBrk="1" latinLnBrk="0" hangingPunct="1">
      <a:defRPr kumimoji="1" sz="554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0" autoAdjust="0"/>
    <p:restoredTop sz="94660"/>
  </p:normalViewPr>
  <p:slideViewPr>
    <p:cSldViewPr>
      <p:cViewPr varScale="1">
        <p:scale>
          <a:sx n="25" d="100"/>
          <a:sy n="25" d="100"/>
        </p:scale>
        <p:origin x="3372" y="84"/>
      </p:cViewPr>
      <p:guideLst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087D-DF9F-42D6-A2CD-E6B26F00C14B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367D4-8E7C-461E-B668-DEFDD9F63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130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1pPr>
    <a:lvl2pPr marL="1408788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2pPr>
    <a:lvl3pPr marL="2817573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3pPr>
    <a:lvl4pPr marL="4226360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4pPr>
    <a:lvl5pPr marL="5635148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5pPr>
    <a:lvl6pPr marL="7043933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6pPr>
    <a:lvl7pPr marL="8452721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7pPr>
    <a:lvl8pPr marL="9861509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8pPr>
    <a:lvl9pPr marL="11270294" algn="l" defTabSz="2817573" rtl="0" eaLnBrk="1" latinLnBrk="0" hangingPunct="1">
      <a:defRPr kumimoji="1" sz="36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3772" y="9404951"/>
            <a:ext cx="18176081" cy="6489547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7544" y="17155955"/>
            <a:ext cx="14968538" cy="773699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9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94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192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589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986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384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781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178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68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94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1627345" y="1618891"/>
            <a:ext cx="3608488" cy="3443805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01894" y="1618891"/>
            <a:ext cx="10469068" cy="3443805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87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27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160" y="19454627"/>
            <a:ext cx="18176081" cy="6012995"/>
          </a:xfrm>
        </p:spPr>
        <p:txBody>
          <a:bodyPr anchor="t"/>
          <a:lstStyle>
            <a:lvl1pPr algn="l">
              <a:defRPr sz="12225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160" y="12831932"/>
            <a:ext cx="18176081" cy="6622698"/>
          </a:xfrm>
        </p:spPr>
        <p:txBody>
          <a:bodyPr anchor="b"/>
          <a:lstStyle>
            <a:lvl1pPr marL="0" indent="0">
              <a:buNone/>
              <a:defRPr sz="6113">
                <a:solidFill>
                  <a:schemeClr val="tx1">
                    <a:tint val="75000"/>
                  </a:schemeClr>
                </a:solidFill>
              </a:defRPr>
            </a:lvl1pPr>
            <a:lvl2pPr marL="1397340" indent="0">
              <a:buNone/>
              <a:defRPr sz="5501">
                <a:solidFill>
                  <a:schemeClr val="tx1">
                    <a:tint val="75000"/>
                  </a:schemeClr>
                </a:solidFill>
              </a:defRPr>
            </a:lvl2pPr>
            <a:lvl3pPr marL="2794681" indent="0">
              <a:buNone/>
              <a:defRPr sz="4890">
                <a:solidFill>
                  <a:schemeClr val="tx1">
                    <a:tint val="75000"/>
                  </a:schemeClr>
                </a:solidFill>
              </a:defRPr>
            </a:lvl3pPr>
            <a:lvl4pPr marL="4192021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4pPr>
            <a:lvl5pPr marL="5589361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5pPr>
            <a:lvl6pPr marL="6986702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6pPr>
            <a:lvl7pPr marL="8384042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7pPr>
            <a:lvl8pPr marL="9781383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8pPr>
            <a:lvl9pPr marL="11178723" indent="0">
              <a:buNone/>
              <a:defRPr sz="42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40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01894" y="9418961"/>
            <a:ext cx="7038777" cy="26637985"/>
          </a:xfrm>
        </p:spPr>
        <p:txBody>
          <a:bodyPr/>
          <a:lstStyle>
            <a:lvl1pPr>
              <a:defRPr sz="8558"/>
            </a:lvl1pPr>
            <a:lvl2pPr>
              <a:defRPr sz="7335"/>
            </a:lvl2pPr>
            <a:lvl3pPr>
              <a:defRPr sz="6113"/>
            </a:lvl3pPr>
            <a:lvl4pPr>
              <a:defRPr sz="5501"/>
            </a:lvl4pPr>
            <a:lvl5pPr>
              <a:defRPr sz="5501"/>
            </a:lvl5pPr>
            <a:lvl6pPr>
              <a:defRPr sz="5501"/>
            </a:lvl6pPr>
            <a:lvl7pPr>
              <a:defRPr sz="5501"/>
            </a:lvl7pPr>
            <a:lvl8pPr>
              <a:defRPr sz="5501"/>
            </a:lvl8pPr>
            <a:lvl9pPr>
              <a:defRPr sz="550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197064" y="9418961"/>
            <a:ext cx="7038777" cy="26637985"/>
          </a:xfrm>
        </p:spPr>
        <p:txBody>
          <a:bodyPr/>
          <a:lstStyle>
            <a:lvl1pPr>
              <a:defRPr sz="8558"/>
            </a:lvl1pPr>
            <a:lvl2pPr>
              <a:defRPr sz="7335"/>
            </a:lvl2pPr>
            <a:lvl3pPr>
              <a:defRPr sz="6113"/>
            </a:lvl3pPr>
            <a:lvl4pPr>
              <a:defRPr sz="5501"/>
            </a:lvl4pPr>
            <a:lvl5pPr>
              <a:defRPr sz="5501"/>
            </a:lvl5pPr>
            <a:lvl6pPr>
              <a:defRPr sz="5501"/>
            </a:lvl6pPr>
            <a:lvl7pPr>
              <a:defRPr sz="5501"/>
            </a:lvl7pPr>
            <a:lvl8pPr>
              <a:defRPr sz="5501"/>
            </a:lvl8pPr>
            <a:lvl9pPr>
              <a:defRPr sz="550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07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181" y="1212411"/>
            <a:ext cx="19245263" cy="50458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186" y="6776884"/>
            <a:ext cx="9448148" cy="2824284"/>
          </a:xfrm>
        </p:spPr>
        <p:txBody>
          <a:bodyPr anchor="b"/>
          <a:lstStyle>
            <a:lvl1pPr marL="0" indent="0">
              <a:buNone/>
              <a:defRPr sz="7335" b="1"/>
            </a:lvl1pPr>
            <a:lvl2pPr marL="1397340" indent="0">
              <a:buNone/>
              <a:defRPr sz="6113" b="1"/>
            </a:lvl2pPr>
            <a:lvl3pPr marL="2794681" indent="0">
              <a:buNone/>
              <a:defRPr sz="5501" b="1"/>
            </a:lvl3pPr>
            <a:lvl4pPr marL="4192021" indent="0">
              <a:buNone/>
              <a:defRPr sz="4890" b="1"/>
            </a:lvl4pPr>
            <a:lvl5pPr marL="5589361" indent="0">
              <a:buNone/>
              <a:defRPr sz="4890" b="1"/>
            </a:lvl5pPr>
            <a:lvl6pPr marL="6986702" indent="0">
              <a:buNone/>
              <a:defRPr sz="4890" b="1"/>
            </a:lvl6pPr>
            <a:lvl7pPr marL="8384042" indent="0">
              <a:buNone/>
              <a:defRPr sz="4890" b="1"/>
            </a:lvl7pPr>
            <a:lvl8pPr marL="9781383" indent="0">
              <a:buNone/>
              <a:defRPr sz="4890" b="1"/>
            </a:lvl8pPr>
            <a:lvl9pPr marL="11178723" indent="0">
              <a:buNone/>
              <a:defRPr sz="489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186" y="9601167"/>
            <a:ext cx="9448148" cy="17443290"/>
          </a:xfrm>
        </p:spPr>
        <p:txBody>
          <a:bodyPr/>
          <a:lstStyle>
            <a:lvl1pPr>
              <a:defRPr sz="7335"/>
            </a:lvl1pPr>
            <a:lvl2pPr>
              <a:defRPr sz="6113"/>
            </a:lvl2pPr>
            <a:lvl3pPr>
              <a:defRPr sz="5501"/>
            </a:lvl3pPr>
            <a:lvl4pPr>
              <a:defRPr sz="4890"/>
            </a:lvl4pPr>
            <a:lvl5pPr>
              <a:defRPr sz="4890"/>
            </a:lvl5pPr>
            <a:lvl6pPr>
              <a:defRPr sz="4890"/>
            </a:lvl6pPr>
            <a:lvl7pPr>
              <a:defRPr sz="4890"/>
            </a:lvl7pPr>
            <a:lvl8pPr>
              <a:defRPr sz="4890"/>
            </a:lvl8pPr>
            <a:lvl9pPr>
              <a:defRPr sz="489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2590" y="6776884"/>
            <a:ext cx="9451858" cy="2824284"/>
          </a:xfrm>
        </p:spPr>
        <p:txBody>
          <a:bodyPr anchor="b"/>
          <a:lstStyle>
            <a:lvl1pPr marL="0" indent="0">
              <a:buNone/>
              <a:defRPr sz="7335" b="1"/>
            </a:lvl1pPr>
            <a:lvl2pPr marL="1397340" indent="0">
              <a:buNone/>
              <a:defRPr sz="6113" b="1"/>
            </a:lvl2pPr>
            <a:lvl3pPr marL="2794681" indent="0">
              <a:buNone/>
              <a:defRPr sz="5501" b="1"/>
            </a:lvl3pPr>
            <a:lvl4pPr marL="4192021" indent="0">
              <a:buNone/>
              <a:defRPr sz="4890" b="1"/>
            </a:lvl4pPr>
            <a:lvl5pPr marL="5589361" indent="0">
              <a:buNone/>
              <a:defRPr sz="4890" b="1"/>
            </a:lvl5pPr>
            <a:lvl6pPr marL="6986702" indent="0">
              <a:buNone/>
              <a:defRPr sz="4890" b="1"/>
            </a:lvl6pPr>
            <a:lvl7pPr marL="8384042" indent="0">
              <a:buNone/>
              <a:defRPr sz="4890" b="1"/>
            </a:lvl7pPr>
            <a:lvl8pPr marL="9781383" indent="0">
              <a:buNone/>
              <a:defRPr sz="4890" b="1"/>
            </a:lvl8pPr>
            <a:lvl9pPr marL="11178723" indent="0">
              <a:buNone/>
              <a:defRPr sz="489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2590" y="9601167"/>
            <a:ext cx="9451858" cy="17443290"/>
          </a:xfrm>
        </p:spPr>
        <p:txBody>
          <a:bodyPr/>
          <a:lstStyle>
            <a:lvl1pPr>
              <a:defRPr sz="7335"/>
            </a:lvl1pPr>
            <a:lvl2pPr>
              <a:defRPr sz="6113"/>
            </a:lvl2pPr>
            <a:lvl3pPr>
              <a:defRPr sz="5501"/>
            </a:lvl3pPr>
            <a:lvl4pPr>
              <a:defRPr sz="4890"/>
            </a:lvl4pPr>
            <a:lvl5pPr>
              <a:defRPr sz="4890"/>
            </a:lvl5pPr>
            <a:lvl6pPr>
              <a:defRPr sz="4890"/>
            </a:lvl6pPr>
            <a:lvl7pPr>
              <a:defRPr sz="4890"/>
            </a:lvl7pPr>
            <a:lvl8pPr>
              <a:defRPr sz="4890"/>
            </a:lvl8pPr>
            <a:lvl9pPr>
              <a:defRPr sz="489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81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81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88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189" y="1205408"/>
            <a:ext cx="7035066" cy="5129968"/>
          </a:xfrm>
        </p:spPr>
        <p:txBody>
          <a:bodyPr anchor="b"/>
          <a:lstStyle>
            <a:lvl1pPr algn="l">
              <a:defRPr sz="6113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0406" y="1205408"/>
            <a:ext cx="11954042" cy="25839057"/>
          </a:xfrm>
        </p:spPr>
        <p:txBody>
          <a:bodyPr/>
          <a:lstStyle>
            <a:lvl1pPr>
              <a:defRPr sz="9780"/>
            </a:lvl1pPr>
            <a:lvl2pPr>
              <a:defRPr sz="8558"/>
            </a:lvl2pPr>
            <a:lvl3pPr>
              <a:defRPr sz="7335"/>
            </a:lvl3pPr>
            <a:lvl4pPr>
              <a:defRPr sz="6113"/>
            </a:lvl4pPr>
            <a:lvl5pPr>
              <a:defRPr sz="6113"/>
            </a:lvl5pPr>
            <a:lvl6pPr>
              <a:defRPr sz="6113"/>
            </a:lvl6pPr>
            <a:lvl7pPr>
              <a:defRPr sz="6113"/>
            </a:lvl7pPr>
            <a:lvl8pPr>
              <a:defRPr sz="6113"/>
            </a:lvl8pPr>
            <a:lvl9pPr>
              <a:defRPr sz="611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189" y="6335371"/>
            <a:ext cx="7035066" cy="20709089"/>
          </a:xfrm>
        </p:spPr>
        <p:txBody>
          <a:bodyPr/>
          <a:lstStyle>
            <a:lvl1pPr marL="0" indent="0">
              <a:buNone/>
              <a:defRPr sz="4279"/>
            </a:lvl1pPr>
            <a:lvl2pPr marL="1397340" indent="0">
              <a:buNone/>
              <a:defRPr sz="3668"/>
            </a:lvl2pPr>
            <a:lvl3pPr marL="2794681" indent="0">
              <a:buNone/>
              <a:defRPr sz="3056"/>
            </a:lvl3pPr>
            <a:lvl4pPr marL="4192021" indent="0">
              <a:buNone/>
              <a:defRPr sz="2751"/>
            </a:lvl4pPr>
            <a:lvl5pPr marL="5589361" indent="0">
              <a:buNone/>
              <a:defRPr sz="2751"/>
            </a:lvl5pPr>
            <a:lvl6pPr marL="6986702" indent="0">
              <a:buNone/>
              <a:defRPr sz="2751"/>
            </a:lvl6pPr>
            <a:lvl7pPr marL="8384042" indent="0">
              <a:buNone/>
              <a:defRPr sz="2751"/>
            </a:lvl7pPr>
            <a:lvl8pPr marL="9781383" indent="0">
              <a:buNone/>
              <a:defRPr sz="2751"/>
            </a:lvl8pPr>
            <a:lvl9pPr marL="11178723" indent="0">
              <a:buNone/>
              <a:defRPr sz="275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500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340" y="21192652"/>
            <a:ext cx="12830175" cy="2501914"/>
          </a:xfrm>
        </p:spPr>
        <p:txBody>
          <a:bodyPr anchor="b"/>
          <a:lstStyle>
            <a:lvl1pPr algn="l">
              <a:defRPr sz="6113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340" y="2705145"/>
            <a:ext cx="12830175" cy="18165128"/>
          </a:xfrm>
        </p:spPr>
        <p:txBody>
          <a:bodyPr/>
          <a:lstStyle>
            <a:lvl1pPr marL="0" indent="0">
              <a:buNone/>
              <a:defRPr sz="9780"/>
            </a:lvl1pPr>
            <a:lvl2pPr marL="1397340" indent="0">
              <a:buNone/>
              <a:defRPr sz="8558"/>
            </a:lvl2pPr>
            <a:lvl3pPr marL="2794681" indent="0">
              <a:buNone/>
              <a:defRPr sz="7335"/>
            </a:lvl3pPr>
            <a:lvl4pPr marL="4192021" indent="0">
              <a:buNone/>
              <a:defRPr sz="6113"/>
            </a:lvl4pPr>
            <a:lvl5pPr marL="5589361" indent="0">
              <a:buNone/>
              <a:defRPr sz="6113"/>
            </a:lvl5pPr>
            <a:lvl6pPr marL="6986702" indent="0">
              <a:buNone/>
              <a:defRPr sz="6113"/>
            </a:lvl6pPr>
            <a:lvl7pPr marL="8384042" indent="0">
              <a:buNone/>
              <a:defRPr sz="6113"/>
            </a:lvl7pPr>
            <a:lvl8pPr marL="9781383" indent="0">
              <a:buNone/>
              <a:defRPr sz="6113"/>
            </a:lvl8pPr>
            <a:lvl9pPr marL="11178723" indent="0">
              <a:buNone/>
              <a:defRPr sz="6113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340" y="23694566"/>
            <a:ext cx="12830175" cy="3553129"/>
          </a:xfrm>
        </p:spPr>
        <p:txBody>
          <a:bodyPr/>
          <a:lstStyle>
            <a:lvl1pPr marL="0" indent="0">
              <a:buNone/>
              <a:defRPr sz="4279"/>
            </a:lvl1pPr>
            <a:lvl2pPr marL="1397340" indent="0">
              <a:buNone/>
              <a:defRPr sz="3668"/>
            </a:lvl2pPr>
            <a:lvl3pPr marL="2794681" indent="0">
              <a:buNone/>
              <a:defRPr sz="3056"/>
            </a:lvl3pPr>
            <a:lvl4pPr marL="4192021" indent="0">
              <a:buNone/>
              <a:defRPr sz="2751"/>
            </a:lvl4pPr>
            <a:lvl5pPr marL="5589361" indent="0">
              <a:buNone/>
              <a:defRPr sz="2751"/>
            </a:lvl5pPr>
            <a:lvl6pPr marL="6986702" indent="0">
              <a:buNone/>
              <a:defRPr sz="2751"/>
            </a:lvl6pPr>
            <a:lvl7pPr marL="8384042" indent="0">
              <a:buNone/>
              <a:defRPr sz="2751"/>
            </a:lvl7pPr>
            <a:lvl8pPr marL="9781383" indent="0">
              <a:buNone/>
              <a:defRPr sz="2751"/>
            </a:lvl8pPr>
            <a:lvl9pPr marL="11178723" indent="0">
              <a:buNone/>
              <a:defRPr sz="275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15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181" y="1212411"/>
            <a:ext cx="19245263" cy="5045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181" y="7064222"/>
            <a:ext cx="19245263" cy="19980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181" y="28060642"/>
            <a:ext cx="4989513" cy="16118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9971D-E424-4083-B0C6-61FDC58FEAC9}" type="datetimeFigureOut">
              <a:rPr kumimoji="1" lang="ja-JP" altLang="en-US" smtClean="0"/>
              <a:t>2016/12/12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6072" y="28060642"/>
            <a:ext cx="6771481" cy="16118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4931" y="28060642"/>
            <a:ext cx="4989513" cy="16118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39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794681" rtl="0" eaLnBrk="1" latinLnBrk="0" hangingPunct="1">
        <a:spcBef>
          <a:spcPct val="0"/>
        </a:spcBef>
        <a:buNone/>
        <a:defRPr kumimoji="1" sz="134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8005" indent="-1048005" algn="l" defTabSz="2794681" rtl="0" eaLnBrk="1" latinLnBrk="0" hangingPunct="1">
        <a:spcBef>
          <a:spcPct val="20000"/>
        </a:spcBef>
        <a:buFont typeface="Arial" pitchFamily="34" charset="0"/>
        <a:buChar char="•"/>
        <a:defRPr kumimoji="1" sz="9780" kern="1200">
          <a:solidFill>
            <a:schemeClr val="tx1"/>
          </a:solidFill>
          <a:latin typeface="+mn-lt"/>
          <a:ea typeface="+mn-ea"/>
          <a:cs typeface="+mn-cs"/>
        </a:defRPr>
      </a:lvl1pPr>
      <a:lvl2pPr marL="2270678" indent="-873338" algn="l" defTabSz="2794681" rtl="0" eaLnBrk="1" latinLnBrk="0" hangingPunct="1">
        <a:spcBef>
          <a:spcPct val="20000"/>
        </a:spcBef>
        <a:buFont typeface="Arial" pitchFamily="34" charset="0"/>
        <a:buChar char="–"/>
        <a:defRPr kumimoji="1" sz="8558" kern="1200">
          <a:solidFill>
            <a:schemeClr val="tx1"/>
          </a:solidFill>
          <a:latin typeface="+mn-lt"/>
          <a:ea typeface="+mn-ea"/>
          <a:cs typeface="+mn-cs"/>
        </a:defRPr>
      </a:lvl2pPr>
      <a:lvl3pPr marL="3493351" indent="-698670" algn="l" defTabSz="2794681" rtl="0" eaLnBrk="1" latinLnBrk="0" hangingPunct="1">
        <a:spcBef>
          <a:spcPct val="20000"/>
        </a:spcBef>
        <a:buFont typeface="Arial" pitchFamily="34" charset="0"/>
        <a:buChar char="•"/>
        <a:defRPr kumimoji="1" sz="7335" kern="1200">
          <a:solidFill>
            <a:schemeClr val="tx1"/>
          </a:solidFill>
          <a:latin typeface="+mn-lt"/>
          <a:ea typeface="+mn-ea"/>
          <a:cs typeface="+mn-cs"/>
        </a:defRPr>
      </a:lvl3pPr>
      <a:lvl4pPr marL="4890691" indent="-698670" algn="l" defTabSz="2794681" rtl="0" eaLnBrk="1" latinLnBrk="0" hangingPunct="1">
        <a:spcBef>
          <a:spcPct val="20000"/>
        </a:spcBef>
        <a:buFont typeface="Arial" pitchFamily="34" charset="0"/>
        <a:buChar char="–"/>
        <a:defRPr kumimoji="1" sz="6113" kern="1200">
          <a:solidFill>
            <a:schemeClr val="tx1"/>
          </a:solidFill>
          <a:latin typeface="+mn-lt"/>
          <a:ea typeface="+mn-ea"/>
          <a:cs typeface="+mn-cs"/>
        </a:defRPr>
      </a:lvl4pPr>
      <a:lvl5pPr marL="6288032" indent="-698670" algn="l" defTabSz="2794681" rtl="0" eaLnBrk="1" latinLnBrk="0" hangingPunct="1">
        <a:spcBef>
          <a:spcPct val="20000"/>
        </a:spcBef>
        <a:buFont typeface="Arial" pitchFamily="34" charset="0"/>
        <a:buChar char="»"/>
        <a:defRPr kumimoji="1" sz="6113" kern="1200">
          <a:solidFill>
            <a:schemeClr val="tx1"/>
          </a:solidFill>
          <a:latin typeface="+mn-lt"/>
          <a:ea typeface="+mn-ea"/>
          <a:cs typeface="+mn-cs"/>
        </a:defRPr>
      </a:lvl5pPr>
      <a:lvl6pPr marL="7685372" indent="-698670" algn="l" defTabSz="2794681" rtl="0" eaLnBrk="1" latinLnBrk="0" hangingPunct="1">
        <a:spcBef>
          <a:spcPct val="20000"/>
        </a:spcBef>
        <a:buFont typeface="Arial" pitchFamily="34" charset="0"/>
        <a:buChar char="•"/>
        <a:defRPr kumimoji="1" sz="6113" kern="1200">
          <a:solidFill>
            <a:schemeClr val="tx1"/>
          </a:solidFill>
          <a:latin typeface="+mn-lt"/>
          <a:ea typeface="+mn-ea"/>
          <a:cs typeface="+mn-cs"/>
        </a:defRPr>
      </a:lvl6pPr>
      <a:lvl7pPr marL="9082712" indent="-698670" algn="l" defTabSz="2794681" rtl="0" eaLnBrk="1" latinLnBrk="0" hangingPunct="1">
        <a:spcBef>
          <a:spcPct val="20000"/>
        </a:spcBef>
        <a:buFont typeface="Arial" pitchFamily="34" charset="0"/>
        <a:buChar char="•"/>
        <a:defRPr kumimoji="1" sz="6113" kern="1200">
          <a:solidFill>
            <a:schemeClr val="tx1"/>
          </a:solidFill>
          <a:latin typeface="+mn-lt"/>
          <a:ea typeface="+mn-ea"/>
          <a:cs typeface="+mn-cs"/>
        </a:defRPr>
      </a:lvl7pPr>
      <a:lvl8pPr marL="10480053" indent="-698670" algn="l" defTabSz="2794681" rtl="0" eaLnBrk="1" latinLnBrk="0" hangingPunct="1">
        <a:spcBef>
          <a:spcPct val="20000"/>
        </a:spcBef>
        <a:buFont typeface="Arial" pitchFamily="34" charset="0"/>
        <a:buChar char="•"/>
        <a:defRPr kumimoji="1" sz="6113" kern="1200">
          <a:solidFill>
            <a:schemeClr val="tx1"/>
          </a:solidFill>
          <a:latin typeface="+mn-lt"/>
          <a:ea typeface="+mn-ea"/>
          <a:cs typeface="+mn-cs"/>
        </a:defRPr>
      </a:lvl8pPr>
      <a:lvl9pPr marL="11877393" indent="-698670" algn="l" defTabSz="2794681" rtl="0" eaLnBrk="1" latinLnBrk="0" hangingPunct="1">
        <a:spcBef>
          <a:spcPct val="20000"/>
        </a:spcBef>
        <a:buFont typeface="Arial" pitchFamily="34" charset="0"/>
        <a:buChar char="•"/>
        <a:defRPr kumimoji="1" sz="61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1pPr>
      <a:lvl2pPr marL="1397340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2pPr>
      <a:lvl3pPr marL="2794681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3pPr>
      <a:lvl4pPr marL="4192021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4pPr>
      <a:lvl5pPr marL="5589361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5pPr>
      <a:lvl6pPr marL="6986702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6pPr>
      <a:lvl7pPr marL="8384042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7pPr>
      <a:lvl8pPr marL="9781383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8pPr>
      <a:lvl9pPr marL="11178723" algn="l" defTabSz="2794681" rtl="0" eaLnBrk="1" latinLnBrk="0" hangingPunct="1">
        <a:defRPr kumimoji="1" sz="55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889005" y="426468"/>
            <a:ext cx="19738555" cy="1215844"/>
          </a:xfrm>
          <a:prstGeom prst="rect">
            <a:avLst/>
          </a:prstGeom>
          <a:noFill/>
        </p:spPr>
        <p:txBody>
          <a:bodyPr wrap="square" lIns="272480" tIns="136238" rIns="272480" bIns="136238" rtlCol="0">
            <a:spAutoFit/>
          </a:bodyPr>
          <a:lstStyle/>
          <a:p>
            <a:pPr algn="ctr"/>
            <a:r>
              <a:rPr lang="ja-JP" altLang="en-US" sz="6113" dirty="0" smtClean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+mj-lt"/>
              </a:rPr>
              <a:t>検討中</a:t>
            </a:r>
            <a:endParaRPr lang="ja-JP" altLang="en-US" sz="6113" dirty="0">
              <a:effectLst>
                <a:glow rad="101600">
                  <a:srgbClr val="FFE880">
                    <a:tint val="20000"/>
                    <a:alpha val="60000"/>
                  </a:srgbClr>
                </a:glow>
              </a:effectLst>
              <a:latin typeface="+mj-lt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2547" y="1582216"/>
            <a:ext cx="19738555" cy="1042270"/>
          </a:xfrm>
          <a:prstGeom prst="rect">
            <a:avLst/>
          </a:prstGeom>
          <a:noFill/>
        </p:spPr>
        <p:txBody>
          <a:bodyPr wrap="square" lIns="272480" tIns="136238" rIns="272480" bIns="136238" rtlCol="0">
            <a:spAutoFit/>
          </a:bodyPr>
          <a:lstStyle/>
          <a:p>
            <a:pPr algn="ctr"/>
            <a:r>
              <a:rPr lang="en-US" altLang="ja-JP" sz="4985" b="1" dirty="0">
                <a:latin typeface="+mn-ea"/>
              </a:rPr>
              <a:t>PM</a:t>
            </a:r>
            <a:r>
              <a:rPr lang="ja-JP" altLang="en-US" sz="4985" b="1" dirty="0">
                <a:latin typeface="+mn-ea"/>
              </a:rPr>
              <a:t>コース　矢吹研究室　</a:t>
            </a:r>
            <a:r>
              <a:rPr lang="en-US" altLang="ja-JP" sz="4985" b="1" dirty="0">
                <a:latin typeface="+mn-ea"/>
              </a:rPr>
              <a:t>1442012</a:t>
            </a:r>
            <a:r>
              <a:rPr lang="ja-JP" altLang="en-US" sz="4985" b="1" dirty="0">
                <a:latin typeface="+mn-ea"/>
              </a:rPr>
              <a:t>　岩瀬翔</a:t>
            </a:r>
          </a:p>
        </p:txBody>
      </p:sp>
      <p:sp>
        <p:nvSpPr>
          <p:cNvPr id="8" name="右矢印 7"/>
          <p:cNvSpPr/>
          <p:nvPr/>
        </p:nvSpPr>
        <p:spPr>
          <a:xfrm>
            <a:off x="10134891" y="5308835"/>
            <a:ext cx="3293225" cy="1205104"/>
          </a:xfrm>
          <a:prstGeom prst="right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89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686811" y="4366728"/>
            <a:ext cx="6664694" cy="197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/>
              <a:t>プロジェクトの進捗に影響するリスク</a:t>
            </a:r>
            <a:endParaRPr lang="en-US" altLang="ja-JP" sz="6000" dirty="0"/>
          </a:p>
        </p:txBody>
      </p:sp>
      <p:pic>
        <p:nvPicPr>
          <p:cNvPr id="1026" name="Picture 2" descr="「github」の画像検索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09" y="3642630"/>
            <a:ext cx="5207009" cy="193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slack」の画像検索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631" y="3863141"/>
            <a:ext cx="3654040" cy="182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「skype」の画像検索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64" y="4350374"/>
            <a:ext cx="5151241" cy="305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角丸四角形 11"/>
          <p:cNvSpPr/>
          <p:nvPr/>
        </p:nvSpPr>
        <p:spPr>
          <a:xfrm>
            <a:off x="1277116" y="2791757"/>
            <a:ext cx="3239860" cy="1071384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solidFill>
                  <a:schemeClr val="tx1"/>
                </a:solidFill>
              </a:rPr>
              <a:t>背景</a:t>
            </a:r>
          </a:p>
        </p:txBody>
      </p:sp>
      <p:pic>
        <p:nvPicPr>
          <p:cNvPr id="1034" name="Picture 10" descr="「Google Drive」の画像検索結果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2" t="29975" r="9271" b="35166"/>
          <a:stretch/>
        </p:blipFill>
        <p:spPr bwMode="auto">
          <a:xfrm>
            <a:off x="4770306" y="5711410"/>
            <a:ext cx="5115352" cy="108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角丸四角形 62"/>
          <p:cNvSpPr/>
          <p:nvPr/>
        </p:nvSpPr>
        <p:spPr>
          <a:xfrm>
            <a:off x="1235976" y="7278313"/>
            <a:ext cx="3239860" cy="1071384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solidFill>
                  <a:schemeClr val="tx1"/>
                </a:solidFill>
              </a:rPr>
              <a:t>目的</a:t>
            </a:r>
          </a:p>
        </p:txBody>
      </p:sp>
      <p:sp>
        <p:nvSpPr>
          <p:cNvPr id="53" name="正方形/長方形 52"/>
          <p:cNvSpPr/>
          <p:nvPr/>
        </p:nvSpPr>
        <p:spPr>
          <a:xfrm>
            <a:off x="1060813" y="8648678"/>
            <a:ext cx="19692803" cy="1409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279" dirty="0"/>
              <a:t>Web</a:t>
            </a:r>
            <a:r>
              <a:rPr lang="ja-JP" altLang="en-US" sz="4279" dirty="0"/>
              <a:t>サービスの障害が発生した場合どれほどの人に，どのような影響が及ぶか調査．また，それに対する対策案の考案．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1235434" y="26911134"/>
            <a:ext cx="20148191" cy="2726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8005" indent="-1048005">
              <a:buFont typeface="+mj-lt"/>
              <a:buAutoNum type="arabicPeriod"/>
            </a:pPr>
            <a:r>
              <a:rPr lang="ja-JP" altLang="en-US" sz="4279" dirty="0"/>
              <a:t>当初予定していなかった時間帯，曜日を加味して分析を行う</a:t>
            </a:r>
            <a:r>
              <a:rPr lang="ja-JP" altLang="en-US" sz="4279" dirty="0" smtClean="0"/>
              <a:t>ことを検討</a:t>
            </a:r>
            <a:endParaRPr lang="en-US" altLang="ja-JP" sz="4279" dirty="0"/>
          </a:p>
          <a:p>
            <a:pPr marL="1048005" indent="-1048005">
              <a:buFont typeface="+mj-lt"/>
              <a:buAutoNum type="arabicPeriod"/>
            </a:pPr>
            <a:r>
              <a:rPr lang="ja-JP" altLang="en-US" sz="4279" dirty="0"/>
              <a:t>集めたツイート本文のデータから頻出単語を抽出し分析</a:t>
            </a:r>
          </a:p>
          <a:p>
            <a:pPr marL="1048005" indent="-1048005">
              <a:buFont typeface="+mj-lt"/>
              <a:buAutoNum type="arabicPeriod"/>
            </a:pPr>
            <a:r>
              <a:rPr lang="ja-JP" altLang="en-US" sz="4279" dirty="0"/>
              <a:t>背景で述べた他</a:t>
            </a:r>
            <a:r>
              <a:rPr lang="en-US" altLang="ja-JP" sz="4279" dirty="0"/>
              <a:t>Web</a:t>
            </a:r>
            <a:r>
              <a:rPr lang="ja-JP" altLang="en-US" sz="4279" dirty="0"/>
              <a:t>サービスの障害発生についても同様に調査</a:t>
            </a:r>
          </a:p>
          <a:p>
            <a:pPr marL="1048005" indent="-1048005">
              <a:buFont typeface="+mj-lt"/>
              <a:buAutoNum type="arabicPeriod"/>
            </a:pPr>
            <a:r>
              <a:rPr lang="ja-JP" altLang="en-US" sz="4279" dirty="0" smtClean="0"/>
              <a:t>リスク対策</a:t>
            </a:r>
            <a:r>
              <a:rPr lang="ja-JP" altLang="en-US" sz="4279" dirty="0"/>
              <a:t>案の考案</a:t>
            </a:r>
          </a:p>
        </p:txBody>
      </p:sp>
      <p:sp>
        <p:nvSpPr>
          <p:cNvPr id="67" name="角丸四角形 66"/>
          <p:cNvSpPr/>
          <p:nvPr/>
        </p:nvSpPr>
        <p:spPr>
          <a:xfrm>
            <a:off x="1277116" y="25533909"/>
            <a:ext cx="4289349" cy="1071384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solidFill>
                  <a:schemeClr val="tx1"/>
                </a:solidFill>
              </a:rPr>
              <a:t>今後の計画</a:t>
            </a:r>
          </a:p>
        </p:txBody>
      </p:sp>
      <p:sp>
        <p:nvSpPr>
          <p:cNvPr id="62" name="角丸四角形 61"/>
          <p:cNvSpPr/>
          <p:nvPr/>
        </p:nvSpPr>
        <p:spPr>
          <a:xfrm>
            <a:off x="1235434" y="10345737"/>
            <a:ext cx="3239860" cy="1071384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solidFill>
                  <a:schemeClr val="tx1"/>
                </a:solidFill>
              </a:rPr>
              <a:t>方法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11169691" y="11694270"/>
            <a:ext cx="103188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000" dirty="0"/>
              <a:t>2016</a:t>
            </a:r>
            <a:r>
              <a:rPr lang="ja-JP" altLang="en-US" sz="4000" dirty="0"/>
              <a:t>年に発生した障害</a:t>
            </a:r>
            <a:r>
              <a:rPr lang="en-US" altLang="ja-JP" sz="4000" dirty="0"/>
              <a:t>13 </a:t>
            </a:r>
            <a:r>
              <a:rPr lang="ja-JP" altLang="en-US" sz="4000" dirty="0"/>
              <a:t>回分の</a:t>
            </a:r>
            <a:endParaRPr lang="en-US" altLang="ja-JP" sz="4000" dirty="0"/>
          </a:p>
          <a:p>
            <a:r>
              <a:rPr lang="ja-JP" altLang="en-US" sz="4000" dirty="0"/>
              <a:t>ツイート数と発生間隔でグラフを作成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10907215" y="10345737"/>
            <a:ext cx="4026010" cy="1071384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solidFill>
                  <a:schemeClr val="tx1"/>
                </a:solidFill>
              </a:rPr>
              <a:t>進捗状況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13723180" y="17159264"/>
            <a:ext cx="3855302" cy="421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139" dirty="0"/>
              <a:t>図 </a:t>
            </a:r>
            <a:r>
              <a:rPr lang="en-US" altLang="ja-JP" sz="2139" dirty="0"/>
              <a:t>1 </a:t>
            </a:r>
            <a:r>
              <a:rPr lang="ja-JP" altLang="en-US" sz="2139" dirty="0"/>
              <a:t>各障害発生時の時間間隔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13723180" y="21665135"/>
            <a:ext cx="4216242" cy="421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139" dirty="0"/>
              <a:t>図 </a:t>
            </a:r>
            <a:r>
              <a:rPr lang="en-US" altLang="ja-JP" sz="2139" dirty="0"/>
              <a:t>2 </a:t>
            </a:r>
            <a:r>
              <a:rPr lang="ja-JP" altLang="en-US" sz="2139" dirty="0"/>
              <a:t>各障害発生時のツイート数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10857334" y="22363810"/>
            <a:ext cx="1051613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000" dirty="0"/>
              <a:t>データ収集をした</a:t>
            </a:r>
            <a:r>
              <a:rPr lang="ja-JP" altLang="en-US" sz="4000" dirty="0" smtClean="0"/>
              <a:t>時点</a:t>
            </a:r>
            <a:r>
              <a:rPr lang="ja-JP" altLang="en-US" sz="4000" dirty="0"/>
              <a:t>の考察</a:t>
            </a:r>
            <a:endParaRPr lang="en-US" altLang="ja-JP" sz="4000" dirty="0"/>
          </a:p>
          <a:p>
            <a:pPr marL="1048005" indent="-1048005">
              <a:buFont typeface="+mj-lt"/>
              <a:buAutoNum type="arabicPeriod"/>
            </a:pPr>
            <a:r>
              <a:rPr lang="ja-JP" altLang="en-US" sz="4000" dirty="0"/>
              <a:t>曜日や時間帯等によって取得したツイートの数に幅が</a:t>
            </a:r>
            <a:r>
              <a:rPr lang="ja-JP" altLang="en-US" sz="4000" dirty="0" smtClean="0"/>
              <a:t>ある</a:t>
            </a:r>
            <a:endParaRPr lang="ja-JP" altLang="en-US" sz="4000" dirty="0"/>
          </a:p>
          <a:p>
            <a:pPr marL="1048005" indent="-1048005">
              <a:buFont typeface="+mj-lt"/>
              <a:buAutoNum type="arabicPeriod"/>
            </a:pPr>
            <a:r>
              <a:rPr lang="ja-JP" altLang="en-US" sz="4000" dirty="0" smtClean="0"/>
              <a:t>障害</a:t>
            </a:r>
            <a:r>
              <a:rPr lang="ja-JP" altLang="en-US" sz="4000" dirty="0"/>
              <a:t>の発生・復旧報告が</a:t>
            </a:r>
            <a:r>
              <a:rPr lang="en-US" altLang="ja-JP" sz="4000" dirty="0"/>
              <a:t>GitHub Status</a:t>
            </a:r>
            <a:r>
              <a:rPr lang="ja-JP" altLang="en-US" sz="4000" dirty="0"/>
              <a:t>よりも平均約 </a:t>
            </a:r>
            <a:r>
              <a:rPr lang="en-US" altLang="ja-JP" sz="4000" dirty="0"/>
              <a:t>7.7 </a:t>
            </a:r>
            <a:r>
              <a:rPr lang="ja-JP" altLang="en-US" sz="4000" dirty="0"/>
              <a:t>分ほど</a:t>
            </a:r>
            <a:r>
              <a:rPr lang="ja-JP" altLang="en-US" sz="4000" dirty="0" smtClean="0"/>
              <a:t>速い</a:t>
            </a:r>
            <a:endParaRPr lang="ja-JP" altLang="en-US" sz="40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17096" y="11730511"/>
            <a:ext cx="9890119" cy="124033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 dirty="0"/>
              <a:t>GitHub Status</a:t>
            </a:r>
            <a:r>
              <a:rPr lang="ja-JP" altLang="en-US" sz="4000" dirty="0"/>
              <a:t>を参考に障害発生時間</a:t>
            </a:r>
            <a:r>
              <a:rPr lang="ja-JP" altLang="en-US" sz="4000" dirty="0" smtClean="0"/>
              <a:t>を指定</a:t>
            </a:r>
            <a:r>
              <a:rPr lang="ja-JP" altLang="en-US" sz="4000" dirty="0"/>
              <a:t>し</a:t>
            </a:r>
            <a:r>
              <a:rPr lang="en-US" altLang="ja-JP" sz="4000" dirty="0"/>
              <a:t>Twitter</a:t>
            </a:r>
            <a:r>
              <a:rPr lang="ja-JP" altLang="en-US" sz="4000" dirty="0"/>
              <a:t>で</a:t>
            </a:r>
            <a:r>
              <a:rPr lang="ja-JP" altLang="en-US" sz="4000" dirty="0" smtClean="0"/>
              <a:t>検索，</a:t>
            </a:r>
            <a:r>
              <a:rPr lang="ja-JP" altLang="en-US" sz="4000" dirty="0"/>
              <a:t>ページを</a:t>
            </a:r>
            <a:r>
              <a:rPr lang="en-US" altLang="ja-JP" sz="4000" dirty="0" smtClean="0"/>
              <a:t>HTML</a:t>
            </a:r>
            <a:r>
              <a:rPr lang="ja-JP" altLang="en-US" sz="4000" dirty="0"/>
              <a:t>で</a:t>
            </a:r>
            <a:r>
              <a:rPr lang="ja-JP" altLang="en-US" sz="4000" dirty="0" smtClean="0"/>
              <a:t>保存</a:t>
            </a:r>
            <a:endParaRPr lang="en-US" altLang="ja-JP" sz="4000" dirty="0" smtClean="0"/>
          </a:p>
          <a:p>
            <a:pPr marL="742950" indent="-742950">
              <a:buFont typeface="+mj-lt"/>
              <a:buAutoNum type="arabicPeriod"/>
            </a:pPr>
            <a:endParaRPr lang="en-US" altLang="ja-JP" sz="4000" dirty="0"/>
          </a:p>
          <a:p>
            <a:pPr marL="742950" indent="-742950">
              <a:buFont typeface="+mj-lt"/>
              <a:buAutoNum type="arabicPeriod"/>
            </a:pPr>
            <a:endParaRPr lang="en-US" altLang="ja-JP" sz="4000" dirty="0" smtClean="0"/>
          </a:p>
          <a:p>
            <a:pPr marL="742950" indent="-742950">
              <a:buFont typeface="+mj-lt"/>
              <a:buAutoNum type="arabicPeriod"/>
            </a:pPr>
            <a:endParaRPr lang="en-US" altLang="ja-JP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/>
              <a:t>クローラーを</a:t>
            </a:r>
            <a:r>
              <a:rPr lang="ja-JP" altLang="en-US" sz="4000" dirty="0" smtClean="0"/>
              <a:t>用いて保存した</a:t>
            </a:r>
            <a:r>
              <a:rPr lang="en-US" altLang="ja-JP" sz="4000" dirty="0" smtClean="0"/>
              <a:t>HTML</a:t>
            </a:r>
            <a:r>
              <a:rPr lang="ja-JP" altLang="en-US" sz="4000" dirty="0" smtClean="0"/>
              <a:t>から　　ツイート</a:t>
            </a:r>
            <a:r>
              <a:rPr lang="ja-JP" altLang="en-US" sz="4000" dirty="0"/>
              <a:t>の本文と時間を</a:t>
            </a:r>
            <a:r>
              <a:rPr lang="ja-JP" altLang="en-US" sz="4000" dirty="0" smtClean="0"/>
              <a:t>抽出</a:t>
            </a:r>
            <a:endParaRPr lang="en-US" altLang="ja-JP" sz="4000" dirty="0" smtClean="0"/>
          </a:p>
          <a:p>
            <a:pPr marL="742950" indent="-742950">
              <a:buFont typeface="+mj-lt"/>
              <a:buAutoNum type="arabicPeriod"/>
            </a:pPr>
            <a:endParaRPr lang="en-US" altLang="ja-JP" sz="4000" dirty="0" smtClean="0"/>
          </a:p>
          <a:p>
            <a:pPr marL="742950" indent="-742950">
              <a:buFont typeface="+mj-lt"/>
              <a:buAutoNum type="arabicPeriod"/>
            </a:pPr>
            <a:endParaRPr lang="en-US" altLang="ja-JP" sz="4000" dirty="0" smtClean="0"/>
          </a:p>
          <a:p>
            <a:pPr marL="742950" indent="-742950">
              <a:buFont typeface="+mj-lt"/>
              <a:buAutoNum type="arabicPeriod"/>
            </a:pPr>
            <a:endParaRPr lang="ja-JP" altLang="en-US" sz="4000" dirty="0"/>
          </a:p>
          <a:p>
            <a:pPr marL="742950" indent="-742950">
              <a:buFont typeface="+mj-lt"/>
              <a:buAutoNum type="arabicPeriod"/>
            </a:pPr>
            <a:r>
              <a:rPr lang="en-US" altLang="ja-JP" sz="4000" dirty="0"/>
              <a:t>2016</a:t>
            </a:r>
            <a:r>
              <a:rPr lang="ja-JP" altLang="en-US" sz="4000" dirty="0"/>
              <a:t>年の</a:t>
            </a:r>
            <a:r>
              <a:rPr lang="ja-JP" altLang="en-US" sz="4000" dirty="0" smtClean="0"/>
              <a:t>障害発生ごとに</a:t>
            </a:r>
            <a:r>
              <a:rPr lang="ja-JP" altLang="en-US" sz="4000" dirty="0"/>
              <a:t>抽出を</a:t>
            </a:r>
            <a:r>
              <a:rPr lang="ja-JP" altLang="en-US" sz="4000" dirty="0" smtClean="0"/>
              <a:t>繰り返す</a:t>
            </a:r>
            <a:endParaRPr lang="en-US" altLang="ja-JP" sz="4000" dirty="0" smtClean="0"/>
          </a:p>
          <a:p>
            <a:pPr marL="742950" indent="-742950">
              <a:buFont typeface="+mj-lt"/>
              <a:buAutoNum type="arabicPeriod"/>
            </a:pPr>
            <a:endParaRPr lang="en-US" altLang="ja-JP" sz="4000" dirty="0" smtClean="0"/>
          </a:p>
          <a:p>
            <a:pPr marL="742950" indent="-742950">
              <a:buFont typeface="+mj-lt"/>
              <a:buAutoNum type="arabicPeriod"/>
            </a:pPr>
            <a:endParaRPr lang="en-US" altLang="ja-JP" sz="4000" dirty="0"/>
          </a:p>
          <a:p>
            <a:pPr marL="742950" indent="-742950">
              <a:buFont typeface="+mj-lt"/>
              <a:buAutoNum type="arabicPeriod"/>
            </a:pPr>
            <a:endParaRPr lang="ja-JP" altLang="en-US" sz="4000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/>
              <a:t>頻出単語の抽出を行い，どのような反応があるのか</a:t>
            </a:r>
            <a:r>
              <a:rPr lang="ja-JP" altLang="en-US" sz="4000" dirty="0" smtClean="0"/>
              <a:t>分析</a:t>
            </a:r>
            <a:endParaRPr lang="en-US" altLang="ja-JP" sz="4000" dirty="0" smtClean="0"/>
          </a:p>
          <a:p>
            <a:pPr marL="742950" indent="-742950">
              <a:buFont typeface="+mj-lt"/>
              <a:buAutoNum type="arabicPeriod"/>
            </a:pPr>
            <a:endParaRPr lang="en-US" altLang="ja-JP" sz="4000" dirty="0" smtClean="0"/>
          </a:p>
          <a:p>
            <a:pPr marL="742950" indent="-742950">
              <a:buFont typeface="+mj-lt"/>
              <a:buAutoNum type="arabicPeriod"/>
            </a:pPr>
            <a:endParaRPr lang="en-US" altLang="ja-JP" sz="4000" dirty="0" smtClean="0"/>
          </a:p>
          <a:p>
            <a:pPr marL="742950" indent="-742950">
              <a:buFont typeface="+mj-lt"/>
              <a:buAutoNum type="arabicPeriod"/>
            </a:pPr>
            <a:endParaRPr lang="ja-JP" altLang="en-US" sz="4000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/>
              <a:t>分析結果を基に，リスク対策案を</a:t>
            </a:r>
            <a:r>
              <a:rPr lang="ja-JP" altLang="en-US" sz="4000" dirty="0" smtClean="0"/>
              <a:t>考察</a:t>
            </a:r>
            <a:endParaRPr lang="en-US" altLang="ja-JP" sz="4000" dirty="0"/>
          </a:p>
        </p:txBody>
      </p:sp>
      <p:pic>
        <p:nvPicPr>
          <p:cNvPr id="24" name="図 23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4" y="13183759"/>
            <a:ext cx="7549154" cy="3963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図 24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0426" y="17634449"/>
            <a:ext cx="7549154" cy="397728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正方形/長方形 1"/>
          <p:cNvSpPr/>
          <p:nvPr/>
        </p:nvSpPr>
        <p:spPr>
          <a:xfrm>
            <a:off x="9986539" y="4395956"/>
            <a:ext cx="2954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ja-JP" altLang="en-US" sz="5400" dirty="0">
                <a:solidFill>
                  <a:srgbClr val="FF0000"/>
                </a:solidFill>
              </a:rPr>
              <a:t>障害発生</a:t>
            </a:r>
          </a:p>
        </p:txBody>
      </p:sp>
      <p:sp>
        <p:nvSpPr>
          <p:cNvPr id="33" name="下矢印 32"/>
          <p:cNvSpPr/>
          <p:nvPr/>
        </p:nvSpPr>
        <p:spPr>
          <a:xfrm>
            <a:off x="4759486" y="13183759"/>
            <a:ext cx="2043874" cy="1551478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下矢印 33"/>
          <p:cNvSpPr/>
          <p:nvPr/>
        </p:nvSpPr>
        <p:spPr>
          <a:xfrm>
            <a:off x="4759486" y="16139595"/>
            <a:ext cx="2043874" cy="1551478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下矢印 34"/>
          <p:cNvSpPr/>
          <p:nvPr/>
        </p:nvSpPr>
        <p:spPr>
          <a:xfrm>
            <a:off x="4759486" y="18684701"/>
            <a:ext cx="2043874" cy="1551478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下矢印 35"/>
          <p:cNvSpPr/>
          <p:nvPr/>
        </p:nvSpPr>
        <p:spPr>
          <a:xfrm>
            <a:off x="4759486" y="21676359"/>
            <a:ext cx="2043874" cy="1551478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63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6d89bb2a-4450-43fc-9411-d137bcd99cec"/>
</p:tagLst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199</Words>
  <Application>Microsoft Office PowerPoint</Application>
  <PresentationFormat>ユーザー設定</PresentationFormat>
  <Paragraphs>38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A1ポスターの印刷方法</dc:title>
  <dc:creator>yabuki</dc:creator>
  <cp:lastModifiedBy>岩瀬翔</cp:lastModifiedBy>
  <cp:revision>53</cp:revision>
  <cp:lastPrinted>2016-12-12T12:50:17Z</cp:lastPrinted>
  <dcterms:created xsi:type="dcterms:W3CDTF">2012-12-05T03:44:33Z</dcterms:created>
  <dcterms:modified xsi:type="dcterms:W3CDTF">2016-12-12T13:05:52Z</dcterms:modified>
</cp:coreProperties>
</file>