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1684-C5A6-4385-9FCB-0602E856AF94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7CC-4BFC-48E0-8707-BBAD0A748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5" y="6250164"/>
            <a:ext cx="6599098" cy="365125"/>
          </a:xfrm>
        </p:spPr>
        <p:txBody>
          <a:bodyPr/>
          <a:lstStyle>
            <a:lvl1pPr>
              <a:defRPr sz="1000"/>
            </a:lvl1pPr>
          </a:lstStyle>
          <a:p>
            <a:pPr algn="ctr">
              <a:tabLst>
                <a:tab pos="1979613" algn="l"/>
              </a:tabLst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250164"/>
            <a:ext cx="936104" cy="365125"/>
          </a:xfrm>
        </p:spPr>
        <p:txBody>
          <a:bodyPr/>
          <a:lstStyle/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3082" y="6250163"/>
            <a:ext cx="1161826" cy="365125"/>
          </a:xfrm>
        </p:spPr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250164"/>
            <a:ext cx="1134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3412" y="625016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82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5868144" y="5229200"/>
            <a:ext cx="30506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千葉工業大学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社会システム科学部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プロジェクトマネジメント学科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矢吹研究室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0942083</a:t>
            </a: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Htet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Mun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Win</a:t>
            </a:r>
            <a:endParaRPr lang="ja-JP" altLang="en-US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77232" y="476673"/>
            <a:ext cx="6383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tabLst>
                <a:tab pos="1979613" algn="l"/>
              </a:tabLst>
            </a:pPr>
            <a:r>
              <a:rPr kumimoji="1" lang="ja-JP" altLang="en-US" dirty="0" smtClean="0">
                <a:latin typeface="+mj-ea"/>
              </a:rPr>
              <a:t>プロジェクトマネジメント</a:t>
            </a:r>
            <a:r>
              <a:rPr kumimoji="1" lang="ja-JP" altLang="en-US" dirty="0" smtClean="0"/>
              <a:t>を学ぶための</a:t>
            </a:r>
            <a:endParaRPr kumimoji="1" lang="en-US" altLang="ja-JP" dirty="0" smtClean="0"/>
          </a:p>
          <a:p>
            <a:pPr algn="r">
              <a:tabLst>
                <a:tab pos="1979613" algn="l"/>
              </a:tabLst>
            </a:pPr>
            <a:r>
              <a:rPr kumimoji="1" lang="ja-JP" altLang="en-US" dirty="0" smtClean="0"/>
              <a:t>ゲームの開発と運用実験</a:t>
            </a:r>
            <a:endParaRPr kumimoji="1" lang="ja-JP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77232" y="1196752"/>
            <a:ext cx="6383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kumimoji="1"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105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結果</a:t>
            </a:r>
            <a:r>
              <a:rPr kumimoji="1" lang="ja-JP" altLang="en-US" sz="3200" b="1" dirty="0" smtClean="0">
                <a:latin typeface="+mj-ea"/>
              </a:rPr>
              <a:t>：仮説検定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考察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71600" y="1772816"/>
            <a:ext cx="41338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背景</a:t>
            </a:r>
            <a:endParaRPr lang="ja-JP" altLang="en-US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目的</a:t>
            </a:r>
            <a:endParaRPr lang="ja-JP" altLang="en-US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手法</a:t>
            </a:r>
            <a:endParaRPr lang="ja-JP" altLang="en-US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仕様</a:t>
            </a:r>
            <a:endParaRPr lang="en-US" altLang="ja-JP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結果</a:t>
            </a:r>
            <a:endParaRPr lang="ja-JP" altLang="en-US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課題</a:t>
            </a:r>
            <a:endParaRPr lang="en-US" altLang="ja-JP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目次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7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背景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目的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手法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仕様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仕様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結果：被験者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結果：被験者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endParaRPr kumimoji="1" lang="ja-JP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</TotalTime>
  <Words>189</Words>
  <Application>Microsoft Office PowerPoint</Application>
  <PresentationFormat>画面に合わせる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ウェーブ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6</cp:revision>
  <dcterms:created xsi:type="dcterms:W3CDTF">2014-01-31T07:02:31Z</dcterms:created>
  <dcterms:modified xsi:type="dcterms:W3CDTF">2014-01-31T07:49:01Z</dcterms:modified>
</cp:coreProperties>
</file>