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21386800" cy="30279975"/>
  <p:notesSz cx="6858000" cy="9144000"/>
  <p:defaultTextStyle>
    <a:defPPr>
      <a:defRPr lang="ja-JP"/>
    </a:defPPr>
    <a:lvl1pPr marL="0" algn="l" defTabSz="960211" rtl="0" eaLnBrk="1" latinLnBrk="0" hangingPunct="1">
      <a:defRPr kumimoji="1" sz="1890" kern="1200">
        <a:solidFill>
          <a:schemeClr val="tx1"/>
        </a:solidFill>
        <a:latin typeface="+mn-lt"/>
        <a:ea typeface="+mn-ea"/>
        <a:cs typeface="+mn-cs"/>
      </a:defRPr>
    </a:lvl1pPr>
    <a:lvl2pPr marL="480106" algn="l" defTabSz="960211" rtl="0" eaLnBrk="1" latinLnBrk="0" hangingPunct="1">
      <a:defRPr kumimoji="1" sz="1890" kern="1200">
        <a:solidFill>
          <a:schemeClr val="tx1"/>
        </a:solidFill>
        <a:latin typeface="+mn-lt"/>
        <a:ea typeface="+mn-ea"/>
        <a:cs typeface="+mn-cs"/>
      </a:defRPr>
    </a:lvl2pPr>
    <a:lvl3pPr marL="960211" algn="l" defTabSz="960211" rtl="0" eaLnBrk="1" latinLnBrk="0" hangingPunct="1">
      <a:defRPr kumimoji="1" sz="1890" kern="1200">
        <a:solidFill>
          <a:schemeClr val="tx1"/>
        </a:solidFill>
        <a:latin typeface="+mn-lt"/>
        <a:ea typeface="+mn-ea"/>
        <a:cs typeface="+mn-cs"/>
      </a:defRPr>
    </a:lvl3pPr>
    <a:lvl4pPr marL="1440317" algn="l" defTabSz="960211" rtl="0" eaLnBrk="1" latinLnBrk="0" hangingPunct="1">
      <a:defRPr kumimoji="1" sz="1890" kern="1200">
        <a:solidFill>
          <a:schemeClr val="tx1"/>
        </a:solidFill>
        <a:latin typeface="+mn-lt"/>
        <a:ea typeface="+mn-ea"/>
        <a:cs typeface="+mn-cs"/>
      </a:defRPr>
    </a:lvl4pPr>
    <a:lvl5pPr marL="1920423" algn="l" defTabSz="960211" rtl="0" eaLnBrk="1" latinLnBrk="0" hangingPunct="1">
      <a:defRPr kumimoji="1" sz="1890" kern="1200">
        <a:solidFill>
          <a:schemeClr val="tx1"/>
        </a:solidFill>
        <a:latin typeface="+mn-lt"/>
        <a:ea typeface="+mn-ea"/>
        <a:cs typeface="+mn-cs"/>
      </a:defRPr>
    </a:lvl5pPr>
    <a:lvl6pPr marL="2400529" algn="l" defTabSz="960211" rtl="0" eaLnBrk="1" latinLnBrk="0" hangingPunct="1">
      <a:defRPr kumimoji="1" sz="1890" kern="1200">
        <a:solidFill>
          <a:schemeClr val="tx1"/>
        </a:solidFill>
        <a:latin typeface="+mn-lt"/>
        <a:ea typeface="+mn-ea"/>
        <a:cs typeface="+mn-cs"/>
      </a:defRPr>
    </a:lvl6pPr>
    <a:lvl7pPr marL="2880634" algn="l" defTabSz="960211" rtl="0" eaLnBrk="1" latinLnBrk="0" hangingPunct="1">
      <a:defRPr kumimoji="1" sz="1890" kern="1200">
        <a:solidFill>
          <a:schemeClr val="tx1"/>
        </a:solidFill>
        <a:latin typeface="+mn-lt"/>
        <a:ea typeface="+mn-ea"/>
        <a:cs typeface="+mn-cs"/>
      </a:defRPr>
    </a:lvl7pPr>
    <a:lvl8pPr marL="3360740" algn="l" defTabSz="960211" rtl="0" eaLnBrk="1" latinLnBrk="0" hangingPunct="1">
      <a:defRPr kumimoji="1" sz="1890" kern="1200">
        <a:solidFill>
          <a:schemeClr val="tx1"/>
        </a:solidFill>
        <a:latin typeface="+mn-lt"/>
        <a:ea typeface="+mn-ea"/>
        <a:cs typeface="+mn-cs"/>
      </a:defRPr>
    </a:lvl8pPr>
    <a:lvl9pPr marL="3840846" algn="l" defTabSz="960211" rtl="0" eaLnBrk="1" latinLnBrk="0" hangingPunct="1">
      <a:defRPr kumimoji="1" sz="189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なしのセクション" id="{E4BDED33-F6BE-4DDF-AC32-E18FB04CBEC0}">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BA51"/>
    <a:srgbClr val="515151"/>
    <a:srgbClr val="D79346"/>
    <a:srgbClr val="646464"/>
    <a:srgbClr val="4B4B4B"/>
    <a:srgbClr val="FFE5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95" autoAdjust="0"/>
    <p:restoredTop sz="96730" autoAdjust="0"/>
  </p:normalViewPr>
  <p:slideViewPr>
    <p:cSldViewPr snapToGrid="0">
      <p:cViewPr varScale="1">
        <p:scale>
          <a:sx n="25" d="100"/>
          <a:sy n="25" d="100"/>
        </p:scale>
        <p:origin x="2448"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4955545"/>
            <a:ext cx="18178780" cy="10541917"/>
          </a:xfrm>
        </p:spPr>
        <p:txBody>
          <a:bodyPr anchor="b"/>
          <a:lstStyle>
            <a:lvl1pPr algn="ctr">
              <a:defRPr sz="14033"/>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73350" y="15903998"/>
            <a:ext cx="16040100" cy="7310649"/>
          </a:xfrm>
        </p:spPr>
        <p:txBody>
          <a:bodyPr/>
          <a:lstStyle>
            <a:lvl1pPr marL="0" indent="0" algn="ctr">
              <a:buNone/>
              <a:defRPr sz="5613"/>
            </a:lvl1pPr>
            <a:lvl2pPr marL="1069345" indent="0" algn="ctr">
              <a:buNone/>
              <a:defRPr sz="4678"/>
            </a:lvl2pPr>
            <a:lvl3pPr marL="2138690" indent="0" algn="ctr">
              <a:buNone/>
              <a:defRPr sz="4210"/>
            </a:lvl3pPr>
            <a:lvl4pPr marL="3208035" indent="0" algn="ctr">
              <a:buNone/>
              <a:defRPr sz="3742"/>
            </a:lvl4pPr>
            <a:lvl5pPr marL="4277380" indent="0" algn="ctr">
              <a:buNone/>
              <a:defRPr sz="3742"/>
            </a:lvl5pPr>
            <a:lvl6pPr marL="5346725" indent="0" algn="ctr">
              <a:buNone/>
              <a:defRPr sz="3742"/>
            </a:lvl6pPr>
            <a:lvl7pPr marL="6416070" indent="0" algn="ctr">
              <a:buNone/>
              <a:defRPr sz="3742"/>
            </a:lvl7pPr>
            <a:lvl8pPr marL="7485416" indent="0" algn="ctr">
              <a:buNone/>
              <a:defRPr sz="3742"/>
            </a:lvl8pPr>
            <a:lvl9pPr marL="8554761" indent="0" algn="ctr">
              <a:buNone/>
              <a:defRPr sz="3742"/>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49F5CDE-9CD6-4091-AE13-B1A6AD99E2FB}" type="datetimeFigureOut">
              <a:rPr kumimoji="1" lang="ja-JP" altLang="en-US" smtClean="0"/>
              <a:t>2017/10/19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DE80944-54FC-4941-B1CD-61F9970E478E}" type="slidenum">
              <a:rPr kumimoji="1" lang="ja-JP" altLang="en-US" smtClean="0"/>
              <a:t>‹#›</a:t>
            </a:fld>
            <a:endParaRPr kumimoji="1" lang="ja-JP" altLang="en-US"/>
          </a:p>
        </p:txBody>
      </p:sp>
    </p:spTree>
    <p:extLst>
      <p:ext uri="{BB962C8B-B14F-4D97-AF65-F5344CB8AC3E}">
        <p14:creationId xmlns:p14="http://schemas.microsoft.com/office/powerpoint/2010/main" val="280856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49F5CDE-9CD6-4091-AE13-B1A6AD99E2FB}" type="datetimeFigureOut">
              <a:rPr kumimoji="1" lang="ja-JP" altLang="en-US" smtClean="0"/>
              <a:t>2017/10/19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DE80944-54FC-4941-B1CD-61F9970E478E}" type="slidenum">
              <a:rPr kumimoji="1" lang="ja-JP" altLang="en-US" smtClean="0"/>
              <a:t>‹#›</a:t>
            </a:fld>
            <a:endParaRPr kumimoji="1" lang="ja-JP" altLang="en-US"/>
          </a:p>
        </p:txBody>
      </p:sp>
    </p:spTree>
    <p:extLst>
      <p:ext uri="{BB962C8B-B14F-4D97-AF65-F5344CB8AC3E}">
        <p14:creationId xmlns:p14="http://schemas.microsoft.com/office/powerpoint/2010/main" val="350609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4930" y="1612128"/>
            <a:ext cx="4611529" cy="25660879"/>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70344" y="1612128"/>
            <a:ext cx="13567251" cy="2566087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49F5CDE-9CD6-4091-AE13-B1A6AD99E2FB}" type="datetimeFigureOut">
              <a:rPr kumimoji="1" lang="ja-JP" altLang="en-US" smtClean="0"/>
              <a:t>2017/10/19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DE80944-54FC-4941-B1CD-61F9970E478E}" type="slidenum">
              <a:rPr kumimoji="1" lang="ja-JP" altLang="en-US" smtClean="0"/>
              <a:t>‹#›</a:t>
            </a:fld>
            <a:endParaRPr kumimoji="1" lang="ja-JP" altLang="en-US"/>
          </a:p>
        </p:txBody>
      </p:sp>
    </p:spTree>
    <p:extLst>
      <p:ext uri="{BB962C8B-B14F-4D97-AF65-F5344CB8AC3E}">
        <p14:creationId xmlns:p14="http://schemas.microsoft.com/office/powerpoint/2010/main" val="39995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49F5CDE-9CD6-4091-AE13-B1A6AD99E2FB}" type="datetimeFigureOut">
              <a:rPr kumimoji="1" lang="ja-JP" altLang="en-US" smtClean="0"/>
              <a:t>2017/10/19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DE80944-54FC-4941-B1CD-61F9970E478E}" type="slidenum">
              <a:rPr kumimoji="1" lang="ja-JP" altLang="en-US" smtClean="0"/>
              <a:t>‹#›</a:t>
            </a:fld>
            <a:endParaRPr kumimoji="1" lang="ja-JP" altLang="en-US"/>
          </a:p>
        </p:txBody>
      </p:sp>
    </p:spTree>
    <p:extLst>
      <p:ext uri="{BB962C8B-B14F-4D97-AF65-F5344CB8AC3E}">
        <p14:creationId xmlns:p14="http://schemas.microsoft.com/office/powerpoint/2010/main" val="790825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9205" y="7548975"/>
            <a:ext cx="18446115" cy="12595626"/>
          </a:xfrm>
        </p:spPr>
        <p:txBody>
          <a:bodyPr anchor="b"/>
          <a:lstStyle>
            <a:lvl1pPr>
              <a:defRPr sz="14033"/>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59205" y="20263761"/>
            <a:ext cx="18446115" cy="6623742"/>
          </a:xfrm>
        </p:spPr>
        <p:txBody>
          <a:bodyPr/>
          <a:lstStyle>
            <a:lvl1pPr marL="0" indent="0">
              <a:buNone/>
              <a:defRPr sz="5613">
                <a:solidFill>
                  <a:schemeClr val="tx1"/>
                </a:solidFill>
              </a:defRPr>
            </a:lvl1pPr>
            <a:lvl2pPr marL="1069345" indent="0">
              <a:buNone/>
              <a:defRPr sz="4678">
                <a:solidFill>
                  <a:schemeClr val="tx1">
                    <a:tint val="75000"/>
                  </a:schemeClr>
                </a:solidFill>
              </a:defRPr>
            </a:lvl2pPr>
            <a:lvl3pPr marL="2138690" indent="0">
              <a:buNone/>
              <a:defRPr sz="4210">
                <a:solidFill>
                  <a:schemeClr val="tx1">
                    <a:tint val="75000"/>
                  </a:schemeClr>
                </a:solidFill>
              </a:defRPr>
            </a:lvl3pPr>
            <a:lvl4pPr marL="3208035" indent="0">
              <a:buNone/>
              <a:defRPr sz="3742">
                <a:solidFill>
                  <a:schemeClr val="tx1">
                    <a:tint val="75000"/>
                  </a:schemeClr>
                </a:solidFill>
              </a:defRPr>
            </a:lvl4pPr>
            <a:lvl5pPr marL="4277380" indent="0">
              <a:buNone/>
              <a:defRPr sz="3742">
                <a:solidFill>
                  <a:schemeClr val="tx1">
                    <a:tint val="75000"/>
                  </a:schemeClr>
                </a:solidFill>
              </a:defRPr>
            </a:lvl5pPr>
            <a:lvl6pPr marL="5346725" indent="0">
              <a:buNone/>
              <a:defRPr sz="3742">
                <a:solidFill>
                  <a:schemeClr val="tx1">
                    <a:tint val="75000"/>
                  </a:schemeClr>
                </a:solidFill>
              </a:defRPr>
            </a:lvl6pPr>
            <a:lvl7pPr marL="6416070" indent="0">
              <a:buNone/>
              <a:defRPr sz="3742">
                <a:solidFill>
                  <a:schemeClr val="tx1">
                    <a:tint val="75000"/>
                  </a:schemeClr>
                </a:solidFill>
              </a:defRPr>
            </a:lvl7pPr>
            <a:lvl8pPr marL="7485416" indent="0">
              <a:buNone/>
              <a:defRPr sz="3742">
                <a:solidFill>
                  <a:schemeClr val="tx1">
                    <a:tint val="75000"/>
                  </a:schemeClr>
                </a:solidFill>
              </a:defRPr>
            </a:lvl8pPr>
            <a:lvl9pPr marL="8554761" indent="0">
              <a:buNone/>
              <a:defRPr sz="3742">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49F5CDE-9CD6-4091-AE13-B1A6AD99E2FB}" type="datetimeFigureOut">
              <a:rPr kumimoji="1" lang="ja-JP" altLang="en-US" smtClean="0"/>
              <a:t>2017/10/19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DE80944-54FC-4941-B1CD-61F9970E478E}" type="slidenum">
              <a:rPr kumimoji="1" lang="ja-JP" altLang="en-US" smtClean="0"/>
              <a:t>‹#›</a:t>
            </a:fld>
            <a:endParaRPr kumimoji="1" lang="ja-JP" altLang="en-US"/>
          </a:p>
        </p:txBody>
      </p:sp>
    </p:spTree>
    <p:extLst>
      <p:ext uri="{BB962C8B-B14F-4D97-AF65-F5344CB8AC3E}">
        <p14:creationId xmlns:p14="http://schemas.microsoft.com/office/powerpoint/2010/main" val="1326825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70343" y="8060641"/>
            <a:ext cx="9089390" cy="192123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10827068" y="8060641"/>
            <a:ext cx="9089390" cy="192123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49F5CDE-9CD6-4091-AE13-B1A6AD99E2FB}" type="datetimeFigureOut">
              <a:rPr kumimoji="1" lang="ja-JP" altLang="en-US" smtClean="0"/>
              <a:t>2017/10/19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DE80944-54FC-4941-B1CD-61F9970E478E}" type="slidenum">
              <a:rPr kumimoji="1" lang="ja-JP" altLang="en-US" smtClean="0"/>
              <a:t>‹#›</a:t>
            </a:fld>
            <a:endParaRPr kumimoji="1" lang="ja-JP" altLang="en-US"/>
          </a:p>
        </p:txBody>
      </p:sp>
    </p:spTree>
    <p:extLst>
      <p:ext uri="{BB962C8B-B14F-4D97-AF65-F5344CB8AC3E}">
        <p14:creationId xmlns:p14="http://schemas.microsoft.com/office/powerpoint/2010/main" val="290358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3128" y="1612135"/>
            <a:ext cx="18446115" cy="5852729"/>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3131" y="7422802"/>
            <a:ext cx="9047617" cy="3637800"/>
          </a:xfrm>
        </p:spPr>
        <p:txBody>
          <a:bodyPr anchor="b"/>
          <a:lstStyle>
            <a:lvl1pPr marL="0" indent="0">
              <a:buNone/>
              <a:defRPr sz="5613"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473131" y="11060602"/>
            <a:ext cx="9047617" cy="162684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0827068" y="7422802"/>
            <a:ext cx="9092176" cy="3637800"/>
          </a:xfrm>
        </p:spPr>
        <p:txBody>
          <a:bodyPr anchor="b"/>
          <a:lstStyle>
            <a:lvl1pPr marL="0" indent="0">
              <a:buNone/>
              <a:defRPr sz="5613"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827068" y="11060602"/>
            <a:ext cx="9092176" cy="162684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49F5CDE-9CD6-4091-AE13-B1A6AD99E2FB}" type="datetimeFigureOut">
              <a:rPr kumimoji="1" lang="ja-JP" altLang="en-US" smtClean="0"/>
              <a:t>2017/10/19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DE80944-54FC-4941-B1CD-61F9970E478E}" type="slidenum">
              <a:rPr kumimoji="1" lang="ja-JP" altLang="en-US" smtClean="0"/>
              <a:t>‹#›</a:t>
            </a:fld>
            <a:endParaRPr kumimoji="1" lang="ja-JP" altLang="en-US"/>
          </a:p>
        </p:txBody>
      </p:sp>
    </p:spTree>
    <p:extLst>
      <p:ext uri="{BB962C8B-B14F-4D97-AF65-F5344CB8AC3E}">
        <p14:creationId xmlns:p14="http://schemas.microsoft.com/office/powerpoint/2010/main" val="922337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49F5CDE-9CD6-4091-AE13-B1A6AD99E2FB}" type="datetimeFigureOut">
              <a:rPr kumimoji="1" lang="ja-JP" altLang="en-US" smtClean="0"/>
              <a:t>2017/10/19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DE80944-54FC-4941-B1CD-61F9970E478E}" type="slidenum">
              <a:rPr kumimoji="1" lang="ja-JP" altLang="en-US" smtClean="0"/>
              <a:t>‹#›</a:t>
            </a:fld>
            <a:endParaRPr kumimoji="1" lang="ja-JP" altLang="en-US"/>
          </a:p>
        </p:txBody>
      </p:sp>
    </p:spTree>
    <p:extLst>
      <p:ext uri="{BB962C8B-B14F-4D97-AF65-F5344CB8AC3E}">
        <p14:creationId xmlns:p14="http://schemas.microsoft.com/office/powerpoint/2010/main" val="4078993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9F5CDE-9CD6-4091-AE13-B1A6AD99E2FB}" type="datetimeFigureOut">
              <a:rPr kumimoji="1" lang="ja-JP" altLang="en-US" smtClean="0"/>
              <a:t>2017/10/19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DE80944-54FC-4941-B1CD-61F9970E478E}" type="slidenum">
              <a:rPr kumimoji="1" lang="ja-JP" altLang="en-US" smtClean="0"/>
              <a:t>‹#›</a:t>
            </a:fld>
            <a:endParaRPr kumimoji="1" lang="ja-JP" altLang="en-US"/>
          </a:p>
        </p:txBody>
      </p:sp>
    </p:spTree>
    <p:extLst>
      <p:ext uri="{BB962C8B-B14F-4D97-AF65-F5344CB8AC3E}">
        <p14:creationId xmlns:p14="http://schemas.microsoft.com/office/powerpoint/2010/main" val="270911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665"/>
            <a:ext cx="6897800" cy="7065328"/>
          </a:xfrm>
        </p:spPr>
        <p:txBody>
          <a:bodyPr anchor="b"/>
          <a:lstStyle>
            <a:lvl1pPr>
              <a:defRPr sz="7484"/>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9092175" y="4359762"/>
            <a:ext cx="10827068" cy="21518408"/>
          </a:xfrm>
        </p:spPr>
        <p:txBody>
          <a:bodyPr/>
          <a:lstStyle>
            <a:lvl1pPr>
              <a:defRPr sz="7484"/>
            </a:lvl1pPr>
            <a:lvl2pPr>
              <a:defRPr sz="6549"/>
            </a:lvl2pPr>
            <a:lvl3pPr>
              <a:defRPr sz="5613"/>
            </a:lvl3pPr>
            <a:lvl4pPr>
              <a:defRPr sz="4678"/>
            </a:lvl4pPr>
            <a:lvl5pPr>
              <a:defRPr sz="4678"/>
            </a:lvl5pPr>
            <a:lvl6pPr>
              <a:defRPr sz="4678"/>
            </a:lvl6pPr>
            <a:lvl7pPr>
              <a:defRPr sz="4678"/>
            </a:lvl7pPr>
            <a:lvl8pPr>
              <a:defRPr sz="4678"/>
            </a:lvl8pPr>
            <a:lvl9pPr>
              <a:defRPr sz="4678"/>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73128" y="9083992"/>
            <a:ext cx="6897800" cy="16829220"/>
          </a:xfrm>
        </p:spPr>
        <p:txBody>
          <a:bodyPr/>
          <a:lstStyle>
            <a:lvl1pPr marL="0" indent="0">
              <a:buNone/>
              <a:defRPr sz="3742"/>
            </a:lvl1pPr>
            <a:lvl2pPr marL="1069345" indent="0">
              <a:buNone/>
              <a:defRPr sz="3274"/>
            </a:lvl2pPr>
            <a:lvl3pPr marL="2138690" indent="0">
              <a:buNone/>
              <a:defRPr sz="2807"/>
            </a:lvl3pPr>
            <a:lvl4pPr marL="3208035" indent="0">
              <a:buNone/>
              <a:defRPr sz="2339"/>
            </a:lvl4pPr>
            <a:lvl5pPr marL="4277380" indent="0">
              <a:buNone/>
              <a:defRPr sz="2339"/>
            </a:lvl5pPr>
            <a:lvl6pPr marL="5346725" indent="0">
              <a:buNone/>
              <a:defRPr sz="2339"/>
            </a:lvl6pPr>
            <a:lvl7pPr marL="6416070" indent="0">
              <a:buNone/>
              <a:defRPr sz="2339"/>
            </a:lvl7pPr>
            <a:lvl8pPr marL="7485416" indent="0">
              <a:buNone/>
              <a:defRPr sz="2339"/>
            </a:lvl8pPr>
            <a:lvl9pPr marL="8554761"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9F5CDE-9CD6-4091-AE13-B1A6AD99E2FB}" type="datetimeFigureOut">
              <a:rPr kumimoji="1" lang="ja-JP" altLang="en-US" smtClean="0"/>
              <a:t>2017/10/19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DE80944-54FC-4941-B1CD-61F9970E478E}" type="slidenum">
              <a:rPr kumimoji="1" lang="ja-JP" altLang="en-US" smtClean="0"/>
              <a:t>‹#›</a:t>
            </a:fld>
            <a:endParaRPr kumimoji="1" lang="ja-JP" altLang="en-US"/>
          </a:p>
        </p:txBody>
      </p:sp>
    </p:spTree>
    <p:extLst>
      <p:ext uri="{BB962C8B-B14F-4D97-AF65-F5344CB8AC3E}">
        <p14:creationId xmlns:p14="http://schemas.microsoft.com/office/powerpoint/2010/main" val="375334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665"/>
            <a:ext cx="6897800" cy="7065328"/>
          </a:xfrm>
        </p:spPr>
        <p:txBody>
          <a:bodyPr anchor="b"/>
          <a:lstStyle>
            <a:lvl1pPr>
              <a:defRPr sz="7484"/>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9092175" y="4359762"/>
            <a:ext cx="10827068" cy="21518408"/>
          </a:xfrm>
        </p:spPr>
        <p:txBody>
          <a:bodyPr anchor="t"/>
          <a:lstStyle>
            <a:lvl1pPr marL="0" indent="0">
              <a:buNone/>
              <a:defRPr sz="7484"/>
            </a:lvl1pPr>
            <a:lvl2pPr marL="1069345" indent="0">
              <a:buNone/>
              <a:defRPr sz="6549"/>
            </a:lvl2pPr>
            <a:lvl3pPr marL="2138690" indent="0">
              <a:buNone/>
              <a:defRPr sz="5613"/>
            </a:lvl3pPr>
            <a:lvl4pPr marL="3208035" indent="0">
              <a:buNone/>
              <a:defRPr sz="4678"/>
            </a:lvl4pPr>
            <a:lvl5pPr marL="4277380" indent="0">
              <a:buNone/>
              <a:defRPr sz="4678"/>
            </a:lvl5pPr>
            <a:lvl6pPr marL="5346725" indent="0">
              <a:buNone/>
              <a:defRPr sz="4678"/>
            </a:lvl6pPr>
            <a:lvl7pPr marL="6416070" indent="0">
              <a:buNone/>
              <a:defRPr sz="4678"/>
            </a:lvl7pPr>
            <a:lvl8pPr marL="7485416" indent="0">
              <a:buNone/>
              <a:defRPr sz="4678"/>
            </a:lvl8pPr>
            <a:lvl9pPr marL="8554761" indent="0">
              <a:buNone/>
              <a:defRPr sz="4678"/>
            </a:lvl9pPr>
          </a:lstStyle>
          <a:p>
            <a:r>
              <a:rPr lang="ja-JP" altLang="en-US" smtClean="0"/>
              <a:t>図を追加</a:t>
            </a:r>
            <a:endParaRPr lang="en-US" dirty="0"/>
          </a:p>
        </p:txBody>
      </p:sp>
      <p:sp>
        <p:nvSpPr>
          <p:cNvPr id="4" name="Text Placeholder 3"/>
          <p:cNvSpPr>
            <a:spLocks noGrp="1"/>
          </p:cNvSpPr>
          <p:nvPr>
            <p:ph type="body" sz="half" idx="2"/>
          </p:nvPr>
        </p:nvSpPr>
        <p:spPr>
          <a:xfrm>
            <a:off x="1473128" y="9083992"/>
            <a:ext cx="6897800" cy="16829220"/>
          </a:xfrm>
        </p:spPr>
        <p:txBody>
          <a:bodyPr/>
          <a:lstStyle>
            <a:lvl1pPr marL="0" indent="0">
              <a:buNone/>
              <a:defRPr sz="3742"/>
            </a:lvl1pPr>
            <a:lvl2pPr marL="1069345" indent="0">
              <a:buNone/>
              <a:defRPr sz="3274"/>
            </a:lvl2pPr>
            <a:lvl3pPr marL="2138690" indent="0">
              <a:buNone/>
              <a:defRPr sz="2807"/>
            </a:lvl3pPr>
            <a:lvl4pPr marL="3208035" indent="0">
              <a:buNone/>
              <a:defRPr sz="2339"/>
            </a:lvl4pPr>
            <a:lvl5pPr marL="4277380" indent="0">
              <a:buNone/>
              <a:defRPr sz="2339"/>
            </a:lvl5pPr>
            <a:lvl6pPr marL="5346725" indent="0">
              <a:buNone/>
              <a:defRPr sz="2339"/>
            </a:lvl6pPr>
            <a:lvl7pPr marL="6416070" indent="0">
              <a:buNone/>
              <a:defRPr sz="2339"/>
            </a:lvl7pPr>
            <a:lvl8pPr marL="7485416" indent="0">
              <a:buNone/>
              <a:defRPr sz="2339"/>
            </a:lvl8pPr>
            <a:lvl9pPr marL="8554761"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9F5CDE-9CD6-4091-AE13-B1A6AD99E2FB}" type="datetimeFigureOut">
              <a:rPr kumimoji="1" lang="ja-JP" altLang="en-US" smtClean="0"/>
              <a:t>2017/10/19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DE80944-54FC-4941-B1CD-61F9970E478E}" type="slidenum">
              <a:rPr kumimoji="1" lang="ja-JP" altLang="en-US" smtClean="0"/>
              <a:t>‹#›</a:t>
            </a:fld>
            <a:endParaRPr kumimoji="1" lang="ja-JP" altLang="en-US"/>
          </a:p>
        </p:txBody>
      </p:sp>
    </p:spTree>
    <p:extLst>
      <p:ext uri="{BB962C8B-B14F-4D97-AF65-F5344CB8AC3E}">
        <p14:creationId xmlns:p14="http://schemas.microsoft.com/office/powerpoint/2010/main" val="143820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343" y="1612135"/>
            <a:ext cx="18446115" cy="5852729"/>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470343" y="28065058"/>
            <a:ext cx="4812030" cy="1612128"/>
          </a:xfrm>
          <a:prstGeom prst="rect">
            <a:avLst/>
          </a:prstGeom>
        </p:spPr>
        <p:txBody>
          <a:bodyPr vert="horz" lIns="91440" tIns="45720" rIns="91440" bIns="45720" rtlCol="0" anchor="ctr"/>
          <a:lstStyle>
            <a:lvl1pPr algn="l">
              <a:defRPr sz="2807">
                <a:solidFill>
                  <a:schemeClr val="tx1">
                    <a:tint val="75000"/>
                  </a:schemeClr>
                </a:solidFill>
              </a:defRPr>
            </a:lvl1pPr>
          </a:lstStyle>
          <a:p>
            <a:fld id="{249F5CDE-9CD6-4091-AE13-B1A6AD99E2FB}" type="datetimeFigureOut">
              <a:rPr kumimoji="1" lang="ja-JP" altLang="en-US" smtClean="0"/>
              <a:t>2017/10/19</a:t>
            </a:fld>
            <a:endParaRPr kumimoji="1" lang="ja-JP" altLang="en-US"/>
          </a:p>
        </p:txBody>
      </p:sp>
      <p:sp>
        <p:nvSpPr>
          <p:cNvPr id="5" name="Footer Placeholder 4"/>
          <p:cNvSpPr>
            <a:spLocks noGrp="1"/>
          </p:cNvSpPr>
          <p:nvPr>
            <p:ph type="ftr" sz="quarter" idx="3"/>
          </p:nvPr>
        </p:nvSpPr>
        <p:spPr>
          <a:xfrm>
            <a:off x="7084378" y="28065058"/>
            <a:ext cx="7218045" cy="1612128"/>
          </a:xfrm>
          <a:prstGeom prst="rect">
            <a:avLst/>
          </a:prstGeom>
        </p:spPr>
        <p:txBody>
          <a:bodyPr vert="horz" lIns="91440" tIns="45720" rIns="91440" bIns="45720" rtlCol="0" anchor="ctr"/>
          <a:lstStyle>
            <a:lvl1pPr algn="ctr">
              <a:defRPr sz="2807">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5104428" y="28065058"/>
            <a:ext cx="4812030" cy="1612128"/>
          </a:xfrm>
          <a:prstGeom prst="rect">
            <a:avLst/>
          </a:prstGeom>
        </p:spPr>
        <p:txBody>
          <a:bodyPr vert="horz" lIns="91440" tIns="45720" rIns="91440" bIns="45720" rtlCol="0" anchor="ctr"/>
          <a:lstStyle>
            <a:lvl1pPr algn="r">
              <a:defRPr sz="2807">
                <a:solidFill>
                  <a:schemeClr val="tx1">
                    <a:tint val="75000"/>
                  </a:schemeClr>
                </a:solidFill>
              </a:defRPr>
            </a:lvl1pPr>
          </a:lstStyle>
          <a:p>
            <a:fld id="{0DE80944-54FC-4941-B1CD-61F9970E478E}" type="slidenum">
              <a:rPr kumimoji="1" lang="ja-JP" altLang="en-US" smtClean="0"/>
              <a:t>‹#›</a:t>
            </a:fld>
            <a:endParaRPr kumimoji="1" lang="ja-JP" altLang="en-US"/>
          </a:p>
        </p:txBody>
      </p:sp>
    </p:spTree>
    <p:extLst>
      <p:ext uri="{BB962C8B-B14F-4D97-AF65-F5344CB8AC3E}">
        <p14:creationId xmlns:p14="http://schemas.microsoft.com/office/powerpoint/2010/main" val="39105386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2138690" rtl="0" eaLnBrk="1" latinLnBrk="0" hangingPunct="1">
        <a:lnSpc>
          <a:spcPct val="90000"/>
        </a:lnSpc>
        <a:spcBef>
          <a:spcPct val="0"/>
        </a:spcBef>
        <a:buNone/>
        <a:defRPr kumimoji="1" sz="10291" kern="1200">
          <a:solidFill>
            <a:schemeClr val="tx1"/>
          </a:solidFill>
          <a:latin typeface="+mj-lt"/>
          <a:ea typeface="+mj-ea"/>
          <a:cs typeface="+mj-cs"/>
        </a:defRPr>
      </a:lvl1pPr>
    </p:titleStyle>
    <p:bodyStyle>
      <a:lvl1pPr marL="534673" indent="-534673" algn="l" defTabSz="2138690" rtl="0" eaLnBrk="1" latinLnBrk="0" hangingPunct="1">
        <a:lnSpc>
          <a:spcPct val="90000"/>
        </a:lnSpc>
        <a:spcBef>
          <a:spcPts val="2339"/>
        </a:spcBef>
        <a:buFont typeface="Arial" panose="020B0604020202020204" pitchFamily="34" charset="0"/>
        <a:buChar char="•"/>
        <a:defRPr kumimoji="1" sz="6549" kern="1200">
          <a:solidFill>
            <a:schemeClr val="tx1"/>
          </a:solidFill>
          <a:latin typeface="+mn-lt"/>
          <a:ea typeface="+mn-ea"/>
          <a:cs typeface="+mn-cs"/>
        </a:defRPr>
      </a:lvl1pPr>
      <a:lvl2pPr marL="1604018" indent="-534673" algn="l" defTabSz="2138690" rtl="0" eaLnBrk="1" latinLnBrk="0" hangingPunct="1">
        <a:lnSpc>
          <a:spcPct val="90000"/>
        </a:lnSpc>
        <a:spcBef>
          <a:spcPts val="1169"/>
        </a:spcBef>
        <a:buFont typeface="Arial" panose="020B0604020202020204" pitchFamily="34" charset="0"/>
        <a:buChar char="•"/>
        <a:defRPr kumimoji="1" sz="5613" kern="1200">
          <a:solidFill>
            <a:schemeClr val="tx1"/>
          </a:solidFill>
          <a:latin typeface="+mn-lt"/>
          <a:ea typeface="+mn-ea"/>
          <a:cs typeface="+mn-cs"/>
        </a:defRPr>
      </a:lvl2pPr>
      <a:lvl3pPr marL="2673363" indent="-534673" algn="l" defTabSz="2138690" rtl="0" eaLnBrk="1" latinLnBrk="0" hangingPunct="1">
        <a:lnSpc>
          <a:spcPct val="90000"/>
        </a:lnSpc>
        <a:spcBef>
          <a:spcPts val="1169"/>
        </a:spcBef>
        <a:buFont typeface="Arial" panose="020B0604020202020204" pitchFamily="34" charset="0"/>
        <a:buChar char="•"/>
        <a:defRPr kumimoji="1" sz="4678" kern="1200">
          <a:solidFill>
            <a:schemeClr val="tx1"/>
          </a:solidFill>
          <a:latin typeface="+mn-lt"/>
          <a:ea typeface="+mn-ea"/>
          <a:cs typeface="+mn-cs"/>
        </a:defRPr>
      </a:lvl3pPr>
      <a:lvl4pPr marL="374270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4pPr>
      <a:lvl5pPr marL="481205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5pPr>
      <a:lvl6pPr marL="588139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6pPr>
      <a:lvl7pPr marL="695074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7pPr>
      <a:lvl8pPr marL="802008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8pPr>
      <a:lvl9pPr marL="908943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9pPr>
    </p:bodyStyle>
    <p:otherStyle>
      <a:defPPr>
        <a:defRPr lang="en-US"/>
      </a:defPPr>
      <a:lvl1pPr marL="0" algn="l" defTabSz="2138690" rtl="0" eaLnBrk="1" latinLnBrk="0" hangingPunct="1">
        <a:defRPr kumimoji="1" sz="4210" kern="1200">
          <a:solidFill>
            <a:schemeClr val="tx1"/>
          </a:solidFill>
          <a:latin typeface="+mn-lt"/>
          <a:ea typeface="+mn-ea"/>
          <a:cs typeface="+mn-cs"/>
        </a:defRPr>
      </a:lvl1pPr>
      <a:lvl2pPr marL="1069345" algn="l" defTabSz="2138690" rtl="0" eaLnBrk="1" latinLnBrk="0" hangingPunct="1">
        <a:defRPr kumimoji="1" sz="4210" kern="1200">
          <a:solidFill>
            <a:schemeClr val="tx1"/>
          </a:solidFill>
          <a:latin typeface="+mn-lt"/>
          <a:ea typeface="+mn-ea"/>
          <a:cs typeface="+mn-cs"/>
        </a:defRPr>
      </a:lvl2pPr>
      <a:lvl3pPr marL="2138690" algn="l" defTabSz="2138690" rtl="0" eaLnBrk="1" latinLnBrk="0" hangingPunct="1">
        <a:defRPr kumimoji="1" sz="4210" kern="1200">
          <a:solidFill>
            <a:schemeClr val="tx1"/>
          </a:solidFill>
          <a:latin typeface="+mn-lt"/>
          <a:ea typeface="+mn-ea"/>
          <a:cs typeface="+mn-cs"/>
        </a:defRPr>
      </a:lvl3pPr>
      <a:lvl4pPr marL="3208035" algn="l" defTabSz="2138690" rtl="0" eaLnBrk="1" latinLnBrk="0" hangingPunct="1">
        <a:defRPr kumimoji="1" sz="4210" kern="1200">
          <a:solidFill>
            <a:schemeClr val="tx1"/>
          </a:solidFill>
          <a:latin typeface="+mn-lt"/>
          <a:ea typeface="+mn-ea"/>
          <a:cs typeface="+mn-cs"/>
        </a:defRPr>
      </a:lvl4pPr>
      <a:lvl5pPr marL="4277380" algn="l" defTabSz="2138690" rtl="0" eaLnBrk="1" latinLnBrk="0" hangingPunct="1">
        <a:defRPr kumimoji="1" sz="4210" kern="1200">
          <a:solidFill>
            <a:schemeClr val="tx1"/>
          </a:solidFill>
          <a:latin typeface="+mn-lt"/>
          <a:ea typeface="+mn-ea"/>
          <a:cs typeface="+mn-cs"/>
        </a:defRPr>
      </a:lvl5pPr>
      <a:lvl6pPr marL="5346725" algn="l" defTabSz="2138690" rtl="0" eaLnBrk="1" latinLnBrk="0" hangingPunct="1">
        <a:defRPr kumimoji="1" sz="4210" kern="1200">
          <a:solidFill>
            <a:schemeClr val="tx1"/>
          </a:solidFill>
          <a:latin typeface="+mn-lt"/>
          <a:ea typeface="+mn-ea"/>
          <a:cs typeface="+mn-cs"/>
        </a:defRPr>
      </a:lvl6pPr>
      <a:lvl7pPr marL="6416070" algn="l" defTabSz="2138690" rtl="0" eaLnBrk="1" latinLnBrk="0" hangingPunct="1">
        <a:defRPr kumimoji="1" sz="4210" kern="1200">
          <a:solidFill>
            <a:schemeClr val="tx1"/>
          </a:solidFill>
          <a:latin typeface="+mn-lt"/>
          <a:ea typeface="+mn-ea"/>
          <a:cs typeface="+mn-cs"/>
        </a:defRPr>
      </a:lvl7pPr>
      <a:lvl8pPr marL="7485416" algn="l" defTabSz="2138690" rtl="0" eaLnBrk="1" latinLnBrk="0" hangingPunct="1">
        <a:defRPr kumimoji="1" sz="4210" kern="1200">
          <a:solidFill>
            <a:schemeClr val="tx1"/>
          </a:solidFill>
          <a:latin typeface="+mn-lt"/>
          <a:ea typeface="+mn-ea"/>
          <a:cs typeface="+mn-cs"/>
        </a:defRPr>
      </a:lvl8pPr>
      <a:lvl9pPr marL="8554761" algn="l" defTabSz="2138690"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テキスト ボックス 27"/>
          <p:cNvSpPr txBox="1"/>
          <p:nvPr/>
        </p:nvSpPr>
        <p:spPr>
          <a:xfrm>
            <a:off x="13732848" y="23793574"/>
            <a:ext cx="4692584" cy="1015663"/>
          </a:xfrm>
          <a:prstGeom prst="rect">
            <a:avLst/>
          </a:prstGeom>
          <a:noFill/>
          <a:ln w="50800">
            <a:noFill/>
          </a:ln>
        </p:spPr>
        <p:txBody>
          <a:bodyPr wrap="square" rtlCol="0">
            <a:spAutoFit/>
          </a:bodyPr>
          <a:lstStyle/>
          <a:p>
            <a:pPr lvl="0" algn="ctr"/>
            <a:r>
              <a:rPr lang="en-US" altLang="ja-JP" sz="6000" dirty="0" err="1" smtClean="0">
                <a:solidFill>
                  <a:prstClr val="black"/>
                </a:solidFill>
              </a:rPr>
              <a:t>OpenCV</a:t>
            </a:r>
            <a:endParaRPr lang="en-US" altLang="ja-JP" sz="6000" dirty="0">
              <a:solidFill>
                <a:prstClr val="black"/>
              </a:solidFill>
            </a:endParaRPr>
          </a:p>
        </p:txBody>
      </p:sp>
      <p:sp>
        <p:nvSpPr>
          <p:cNvPr id="9" name="円/楕円 8"/>
          <p:cNvSpPr/>
          <p:nvPr/>
        </p:nvSpPr>
        <p:spPr>
          <a:xfrm>
            <a:off x="1806135" y="10162126"/>
            <a:ext cx="6188009" cy="5968422"/>
          </a:xfrm>
          <a:prstGeom prst="ellipse">
            <a:avLst/>
          </a:prstGeom>
          <a:noFill/>
          <a:ln>
            <a:solidFill>
              <a:srgbClr val="E4BA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69481" y="674363"/>
            <a:ext cx="21386800" cy="830997"/>
          </a:xfrm>
          <a:prstGeom prst="rect">
            <a:avLst/>
          </a:prstGeom>
          <a:noFill/>
        </p:spPr>
        <p:txBody>
          <a:bodyPr wrap="square" rtlCol="0">
            <a:spAutoFit/>
          </a:bodyPr>
          <a:lstStyle/>
          <a:p>
            <a:pPr algn="ctr"/>
            <a:r>
              <a:rPr kumimoji="1" lang="ja-JP" altLang="en-US" sz="4800" dirty="0" smtClean="0"/>
              <a:t>顔認証を用いた出席管理システムの提案</a:t>
            </a:r>
            <a:endParaRPr kumimoji="1" lang="ja-JP" altLang="en-US" sz="4800" dirty="0"/>
          </a:p>
        </p:txBody>
      </p:sp>
      <p:sp>
        <p:nvSpPr>
          <p:cNvPr id="15" name="テキスト ボックス 14"/>
          <p:cNvSpPr txBox="1"/>
          <p:nvPr/>
        </p:nvSpPr>
        <p:spPr>
          <a:xfrm>
            <a:off x="232487" y="3574313"/>
            <a:ext cx="20747029" cy="2123658"/>
          </a:xfrm>
          <a:prstGeom prst="rect">
            <a:avLst/>
          </a:prstGeom>
          <a:noFill/>
        </p:spPr>
        <p:txBody>
          <a:bodyPr wrap="square" rtlCol="0">
            <a:spAutoFit/>
          </a:bodyPr>
          <a:lstStyle/>
          <a:p>
            <a:r>
              <a:rPr kumimoji="1" lang="ja-JP" altLang="en-US" sz="4400" dirty="0" smtClean="0"/>
              <a:t>現在の千葉工業大学の出席</a:t>
            </a:r>
            <a:r>
              <a:rPr lang="ja-JP" altLang="en-US" sz="4400" dirty="0"/>
              <a:t>システムには，回線が混雑すると端末が出 席を認識しなく</a:t>
            </a:r>
            <a:r>
              <a:rPr lang="ja-JP" altLang="en-US" sz="4400" dirty="0" smtClean="0"/>
              <a:t>なるなどの不満点</a:t>
            </a:r>
            <a:r>
              <a:rPr kumimoji="1" lang="ja-JP" altLang="en-US" sz="4400" dirty="0" smtClean="0"/>
              <a:t>があり，機械学習と顔認証を用いることで改善できるのではないかと考えた</a:t>
            </a:r>
            <a:endParaRPr kumimoji="1" lang="ja-JP" altLang="en-US" sz="4400" dirty="0"/>
          </a:p>
        </p:txBody>
      </p:sp>
      <p:sp>
        <p:nvSpPr>
          <p:cNvPr id="166" name="テキスト ボックス 165"/>
          <p:cNvSpPr txBox="1"/>
          <p:nvPr/>
        </p:nvSpPr>
        <p:spPr>
          <a:xfrm>
            <a:off x="384886" y="2281595"/>
            <a:ext cx="4692584" cy="1015663"/>
          </a:xfrm>
          <a:prstGeom prst="rect">
            <a:avLst/>
          </a:prstGeom>
          <a:noFill/>
          <a:ln w="50800">
            <a:solidFill>
              <a:srgbClr val="E4BA51"/>
            </a:solidFill>
          </a:ln>
        </p:spPr>
        <p:txBody>
          <a:bodyPr wrap="square" rtlCol="0">
            <a:spAutoFit/>
          </a:bodyPr>
          <a:lstStyle/>
          <a:p>
            <a:pPr lvl="0" algn="ctr"/>
            <a:r>
              <a:rPr lang="ja-JP" altLang="en-US" sz="6000" dirty="0">
                <a:solidFill>
                  <a:prstClr val="black"/>
                </a:solidFill>
              </a:rPr>
              <a:t>研究背景</a:t>
            </a:r>
            <a:endParaRPr lang="en-US" altLang="ja-JP" sz="6000" dirty="0">
              <a:solidFill>
                <a:prstClr val="black"/>
              </a:solidFill>
            </a:endParaRPr>
          </a:p>
        </p:txBody>
      </p:sp>
      <p:sp>
        <p:nvSpPr>
          <p:cNvPr id="167" name="テキスト ボックス 166"/>
          <p:cNvSpPr txBox="1"/>
          <p:nvPr/>
        </p:nvSpPr>
        <p:spPr>
          <a:xfrm>
            <a:off x="293226" y="5797807"/>
            <a:ext cx="4692584" cy="1015663"/>
          </a:xfrm>
          <a:prstGeom prst="rect">
            <a:avLst/>
          </a:prstGeom>
          <a:noFill/>
          <a:ln w="50800">
            <a:solidFill>
              <a:srgbClr val="E4BA51"/>
            </a:solidFill>
          </a:ln>
        </p:spPr>
        <p:txBody>
          <a:bodyPr wrap="square" rtlCol="0">
            <a:spAutoFit/>
          </a:bodyPr>
          <a:lstStyle/>
          <a:p>
            <a:pPr lvl="0" algn="ctr"/>
            <a:r>
              <a:rPr lang="ja-JP" altLang="en-US" sz="6000" dirty="0" smtClean="0">
                <a:solidFill>
                  <a:prstClr val="black"/>
                </a:solidFill>
              </a:rPr>
              <a:t>機械学習</a:t>
            </a:r>
            <a:endParaRPr lang="en-US" altLang="ja-JP" sz="6000" dirty="0">
              <a:solidFill>
                <a:prstClr val="black"/>
              </a:solidFill>
            </a:endParaRPr>
          </a:p>
        </p:txBody>
      </p:sp>
      <p:sp>
        <p:nvSpPr>
          <p:cNvPr id="177" name="テキスト ボックス 176"/>
          <p:cNvSpPr txBox="1"/>
          <p:nvPr/>
        </p:nvSpPr>
        <p:spPr>
          <a:xfrm>
            <a:off x="11825130" y="2000324"/>
            <a:ext cx="8151618" cy="707886"/>
          </a:xfrm>
          <a:prstGeom prst="rect">
            <a:avLst/>
          </a:prstGeom>
          <a:noFill/>
        </p:spPr>
        <p:txBody>
          <a:bodyPr wrap="square" rtlCol="0">
            <a:spAutoFit/>
          </a:bodyPr>
          <a:lstStyle/>
          <a:p>
            <a:pPr algn="r"/>
            <a:r>
              <a:rPr kumimoji="1" lang="ja-JP" altLang="en-US" sz="4000" dirty="0" smtClean="0"/>
              <a:t>矢吹研究室 </a:t>
            </a:r>
            <a:r>
              <a:rPr kumimoji="1" lang="en-US" altLang="ja-JP" sz="4000" dirty="0" smtClean="0"/>
              <a:t>1442045</a:t>
            </a:r>
            <a:r>
              <a:rPr lang="ja-JP" altLang="en-US" sz="4000" dirty="0" smtClean="0"/>
              <a:t> 川辺明俊</a:t>
            </a:r>
            <a:endParaRPr kumimoji="1" lang="ja-JP" altLang="en-US" sz="4000" dirty="0"/>
          </a:p>
        </p:txBody>
      </p:sp>
      <p:sp>
        <p:nvSpPr>
          <p:cNvPr id="8" name="テキスト ボックス 7"/>
          <p:cNvSpPr txBox="1"/>
          <p:nvPr/>
        </p:nvSpPr>
        <p:spPr>
          <a:xfrm>
            <a:off x="232486" y="7006669"/>
            <a:ext cx="20747030" cy="1446550"/>
          </a:xfrm>
          <a:prstGeom prst="rect">
            <a:avLst/>
          </a:prstGeom>
          <a:noFill/>
        </p:spPr>
        <p:txBody>
          <a:bodyPr wrap="square" rtlCol="0">
            <a:spAutoFit/>
          </a:bodyPr>
          <a:lstStyle/>
          <a:p>
            <a:r>
              <a:rPr kumimoji="1" lang="ja-JP" altLang="en-US" sz="4400" dirty="0" smtClean="0"/>
              <a:t>人工知能を実現させるための手法の</a:t>
            </a:r>
            <a:r>
              <a:rPr kumimoji="1" lang="en-US" altLang="ja-JP" sz="4400" dirty="0" smtClean="0"/>
              <a:t>1</a:t>
            </a:r>
            <a:r>
              <a:rPr kumimoji="1" lang="ja-JP" altLang="en-US" sz="4400" dirty="0" smtClean="0"/>
              <a:t>つで</a:t>
            </a:r>
            <a:r>
              <a:rPr lang="ja-JP" altLang="en-US" sz="4400" dirty="0"/>
              <a:t>，</a:t>
            </a:r>
            <a:r>
              <a:rPr lang="ja-JP" altLang="en-US" sz="4400" dirty="0" smtClean="0"/>
              <a:t>与えられたデータを分析や解析をして，</a:t>
            </a:r>
            <a:endParaRPr lang="en-US" altLang="ja-JP" sz="4400" dirty="0" smtClean="0"/>
          </a:p>
          <a:p>
            <a:r>
              <a:rPr kumimoji="1" lang="ja-JP" altLang="en-US" sz="4400" dirty="0" smtClean="0"/>
              <a:t>その</a:t>
            </a:r>
            <a:r>
              <a:rPr kumimoji="1" lang="ja-JP" altLang="en-US" sz="4400" dirty="0"/>
              <a:t>中</a:t>
            </a:r>
            <a:r>
              <a:rPr kumimoji="1" lang="ja-JP" altLang="en-US" sz="4400" dirty="0" smtClean="0"/>
              <a:t>にある特徴を見つけ出すもの</a:t>
            </a:r>
            <a:endParaRPr kumimoji="1" lang="en-US" altLang="ja-JP" sz="4400" dirty="0" smtClean="0"/>
          </a:p>
        </p:txBody>
      </p:sp>
      <p:sp>
        <p:nvSpPr>
          <p:cNvPr id="10" name="テキスト ボックス 9"/>
          <p:cNvSpPr txBox="1"/>
          <p:nvPr/>
        </p:nvSpPr>
        <p:spPr>
          <a:xfrm>
            <a:off x="288906" y="8891723"/>
            <a:ext cx="4692584" cy="1015663"/>
          </a:xfrm>
          <a:prstGeom prst="rect">
            <a:avLst/>
          </a:prstGeom>
          <a:noFill/>
          <a:ln w="50800">
            <a:solidFill>
              <a:srgbClr val="E4BA51"/>
            </a:solidFill>
          </a:ln>
        </p:spPr>
        <p:txBody>
          <a:bodyPr wrap="square" rtlCol="0">
            <a:spAutoFit/>
          </a:bodyPr>
          <a:lstStyle/>
          <a:p>
            <a:pPr lvl="0" algn="ctr"/>
            <a:r>
              <a:rPr lang="ja-JP" altLang="en-US" sz="6000" dirty="0" smtClean="0">
                <a:solidFill>
                  <a:prstClr val="black"/>
                </a:solidFill>
              </a:rPr>
              <a:t>研究目的</a:t>
            </a:r>
            <a:endParaRPr lang="en-US" altLang="ja-JP" sz="6000" dirty="0">
              <a:solidFill>
                <a:prstClr val="black"/>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228" y="11121542"/>
            <a:ext cx="2965425" cy="3974932"/>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523323">
            <a:off x="5994847" y="9743628"/>
            <a:ext cx="2033183" cy="2033183"/>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00901" y="11255449"/>
            <a:ext cx="3632200" cy="3632200"/>
          </a:xfrm>
          <a:prstGeom prst="rect">
            <a:avLst/>
          </a:prstGeom>
        </p:spPr>
      </p:pic>
      <p:sp>
        <p:nvSpPr>
          <p:cNvPr id="17" name="テキスト ボックス 16"/>
          <p:cNvSpPr txBox="1"/>
          <p:nvPr/>
        </p:nvSpPr>
        <p:spPr>
          <a:xfrm>
            <a:off x="1591392" y="15511846"/>
            <a:ext cx="7046282" cy="1015663"/>
          </a:xfrm>
          <a:prstGeom prst="rect">
            <a:avLst/>
          </a:prstGeom>
          <a:solidFill>
            <a:schemeClr val="bg1"/>
          </a:solidFill>
          <a:ln w="50800">
            <a:solidFill>
              <a:srgbClr val="E4BA51"/>
            </a:solidFill>
          </a:ln>
        </p:spPr>
        <p:txBody>
          <a:bodyPr wrap="square" rtlCol="0">
            <a:spAutoFit/>
          </a:bodyPr>
          <a:lstStyle/>
          <a:p>
            <a:pPr lvl="0" algn="ctr"/>
            <a:r>
              <a:rPr lang="ja-JP" altLang="en-US" sz="6000" dirty="0" smtClean="0">
                <a:solidFill>
                  <a:prstClr val="black"/>
                </a:solidFill>
              </a:rPr>
              <a:t>従来の出席システム</a:t>
            </a:r>
            <a:endParaRPr lang="en-US" altLang="ja-JP" sz="6000" dirty="0">
              <a:solidFill>
                <a:prstClr val="black"/>
              </a:solidFill>
            </a:endParaRPr>
          </a:p>
        </p:txBody>
      </p:sp>
      <p:sp>
        <p:nvSpPr>
          <p:cNvPr id="11" name="右矢印 10"/>
          <p:cNvSpPr/>
          <p:nvPr/>
        </p:nvSpPr>
        <p:spPr>
          <a:xfrm>
            <a:off x="9299717" y="12218700"/>
            <a:ext cx="2477930" cy="2201597"/>
          </a:xfrm>
          <a:prstGeom prst="rightArrow">
            <a:avLst/>
          </a:prstGeom>
          <a:solidFill>
            <a:srgbClr val="E4BA51"/>
          </a:solidFill>
          <a:ln>
            <a:solidFill>
              <a:srgbClr val="E4BA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383513" y="23833288"/>
            <a:ext cx="4692584" cy="1015663"/>
          </a:xfrm>
          <a:prstGeom prst="rect">
            <a:avLst/>
          </a:prstGeom>
          <a:noFill/>
          <a:ln w="50800">
            <a:solidFill>
              <a:srgbClr val="E4BA51"/>
            </a:solidFill>
          </a:ln>
        </p:spPr>
        <p:txBody>
          <a:bodyPr wrap="square" rtlCol="0">
            <a:spAutoFit/>
          </a:bodyPr>
          <a:lstStyle/>
          <a:p>
            <a:pPr lvl="0" algn="ctr"/>
            <a:r>
              <a:rPr lang="ja-JP" altLang="en-US" sz="6000" dirty="0" smtClean="0">
                <a:solidFill>
                  <a:prstClr val="black"/>
                </a:solidFill>
              </a:rPr>
              <a:t>進捗状況</a:t>
            </a:r>
            <a:endParaRPr lang="en-US" altLang="ja-JP" sz="6000" dirty="0">
              <a:solidFill>
                <a:prstClr val="black"/>
              </a:solidFill>
            </a:endParaRPr>
          </a:p>
        </p:txBody>
      </p:sp>
      <p:sp>
        <p:nvSpPr>
          <p:cNvPr id="20" name="テキスト ボックス 19"/>
          <p:cNvSpPr txBox="1"/>
          <p:nvPr/>
        </p:nvSpPr>
        <p:spPr>
          <a:xfrm>
            <a:off x="381449" y="16908180"/>
            <a:ext cx="4692584" cy="1015663"/>
          </a:xfrm>
          <a:prstGeom prst="rect">
            <a:avLst/>
          </a:prstGeom>
          <a:noFill/>
          <a:ln w="50800">
            <a:solidFill>
              <a:srgbClr val="E4BA51"/>
            </a:solidFill>
          </a:ln>
        </p:spPr>
        <p:txBody>
          <a:bodyPr wrap="square" rtlCol="0">
            <a:spAutoFit/>
          </a:bodyPr>
          <a:lstStyle/>
          <a:p>
            <a:pPr lvl="0" algn="ctr"/>
            <a:r>
              <a:rPr lang="ja-JP" altLang="en-US" sz="6000" dirty="0" smtClean="0">
                <a:solidFill>
                  <a:prstClr val="black"/>
                </a:solidFill>
              </a:rPr>
              <a:t>研究方法</a:t>
            </a:r>
            <a:endParaRPr lang="en-US" altLang="ja-JP" sz="6000" dirty="0">
              <a:solidFill>
                <a:prstClr val="black"/>
              </a:solidFill>
            </a:endParaRPr>
          </a:p>
        </p:txBody>
      </p:sp>
      <p:sp>
        <p:nvSpPr>
          <p:cNvPr id="12" name="正方形/長方形 11"/>
          <p:cNvSpPr/>
          <p:nvPr/>
        </p:nvSpPr>
        <p:spPr>
          <a:xfrm>
            <a:off x="381449" y="18185779"/>
            <a:ext cx="20042854" cy="5509200"/>
          </a:xfrm>
          <a:prstGeom prst="rect">
            <a:avLst/>
          </a:prstGeom>
        </p:spPr>
        <p:txBody>
          <a:bodyPr wrap="square">
            <a:spAutoFit/>
          </a:bodyPr>
          <a:lstStyle/>
          <a:p>
            <a:pPr marL="742950" indent="-742950">
              <a:buFont typeface="+mj-ea"/>
              <a:buAutoNum type="circleNumDbPlain"/>
            </a:pPr>
            <a:r>
              <a:rPr lang="ja-JP" altLang="en-US" sz="4400" dirty="0" smtClean="0"/>
              <a:t>講義</a:t>
            </a:r>
            <a:r>
              <a:rPr lang="ja-JP" altLang="en-US" sz="4400" dirty="0"/>
              <a:t>に出席している学生の写真を集め，</a:t>
            </a:r>
            <a:r>
              <a:rPr lang="en-US" altLang="ja-JP" sz="4400" dirty="0" err="1"/>
              <a:t>OpenCV</a:t>
            </a:r>
            <a:r>
              <a:rPr lang="en-US" altLang="ja-JP" sz="4400" dirty="0"/>
              <a:t> </a:t>
            </a:r>
            <a:r>
              <a:rPr lang="ja-JP" altLang="en-US" sz="4400" dirty="0"/>
              <a:t>で顔だけを一人ひとり</a:t>
            </a:r>
            <a:r>
              <a:rPr lang="ja-JP" altLang="en-US" sz="4400" dirty="0" smtClean="0"/>
              <a:t>切り出し，画像</a:t>
            </a:r>
            <a:r>
              <a:rPr lang="ja-JP" altLang="en-US" sz="4400" dirty="0"/>
              <a:t>を保</a:t>
            </a:r>
            <a:r>
              <a:rPr lang="ja-JP" altLang="en-US" sz="4400" dirty="0" smtClean="0"/>
              <a:t>存する</a:t>
            </a:r>
            <a:endParaRPr lang="en-US" altLang="ja-JP" sz="4400" dirty="0" smtClean="0"/>
          </a:p>
          <a:p>
            <a:pPr marL="742950" indent="-742950">
              <a:buFont typeface="+mj-ea"/>
              <a:buAutoNum type="circleNumDbPlain"/>
            </a:pPr>
            <a:r>
              <a:rPr lang="ja-JP" altLang="en-US" sz="4400" dirty="0"/>
              <a:t>保存した画像</a:t>
            </a:r>
            <a:r>
              <a:rPr lang="ja-JP" altLang="en-US" sz="4400" dirty="0" smtClean="0"/>
              <a:t>を各学生ごと</a:t>
            </a:r>
            <a:r>
              <a:rPr lang="ja-JP" altLang="en-US" sz="4400" dirty="0" smtClean="0"/>
              <a:t>に分けて，</a:t>
            </a:r>
            <a:r>
              <a:rPr lang="ja-JP" altLang="en-US" sz="4400" dirty="0"/>
              <a:t>学習データと</a:t>
            </a:r>
            <a:r>
              <a:rPr lang="ja-JP" altLang="en-US" sz="4400" dirty="0" smtClean="0"/>
              <a:t>する</a:t>
            </a:r>
            <a:endParaRPr lang="en-US" altLang="ja-JP" sz="4400" dirty="0" smtClean="0"/>
          </a:p>
          <a:p>
            <a:pPr marL="742950" indent="-742950">
              <a:buFont typeface="+mj-ea"/>
              <a:buAutoNum type="circleNumDbPlain"/>
            </a:pPr>
            <a:r>
              <a:rPr lang="ja-JP" altLang="en-US" sz="4400" dirty="0"/>
              <a:t>学習データ用に保存したデータを，一人ひとりの</a:t>
            </a:r>
            <a:r>
              <a:rPr lang="ja-JP" altLang="en-US" sz="4400" dirty="0" smtClean="0"/>
              <a:t>名前でラベル</a:t>
            </a:r>
            <a:r>
              <a:rPr lang="ja-JP" altLang="en-US" sz="4400" dirty="0"/>
              <a:t>分けし</a:t>
            </a:r>
            <a:r>
              <a:rPr lang="ja-JP" altLang="en-US" sz="4400" dirty="0" smtClean="0"/>
              <a:t>，各ディレクトリに分ける</a:t>
            </a:r>
            <a:endParaRPr lang="en-US" altLang="ja-JP" sz="4400" dirty="0" smtClean="0"/>
          </a:p>
          <a:p>
            <a:pPr marL="742950" indent="-742950">
              <a:buFont typeface="+mj-ea"/>
              <a:buAutoNum type="circleNumDbPlain"/>
            </a:pPr>
            <a:r>
              <a:rPr lang="ja-JP" altLang="en-US" sz="4400" dirty="0" smtClean="0"/>
              <a:t>ラベル</a:t>
            </a:r>
            <a:r>
              <a:rPr lang="ja-JP" altLang="en-US" sz="4400" dirty="0"/>
              <a:t>分けした学習データを，</a:t>
            </a:r>
            <a:r>
              <a:rPr lang="en-US" altLang="ja-JP" sz="4400" dirty="0" err="1"/>
              <a:t>OpenCV</a:t>
            </a:r>
            <a:r>
              <a:rPr lang="en-US" altLang="ja-JP" sz="4400" dirty="0"/>
              <a:t> </a:t>
            </a:r>
            <a:r>
              <a:rPr lang="ja-JP" altLang="en-US" sz="4400" dirty="0"/>
              <a:t>を使用して機械学習させる</a:t>
            </a:r>
          </a:p>
          <a:p>
            <a:pPr marL="742950" indent="-742950">
              <a:buFont typeface="+mj-ea"/>
              <a:buAutoNum type="circleNumDbPlain"/>
            </a:pPr>
            <a:r>
              <a:rPr lang="ja-JP" altLang="en-US" sz="4400" dirty="0"/>
              <a:t>機械学習</a:t>
            </a:r>
            <a:r>
              <a:rPr lang="ja-JP" altLang="en-US" sz="4400" dirty="0" smtClean="0"/>
              <a:t>させたモデルを</a:t>
            </a:r>
            <a:r>
              <a:rPr lang="ja-JP" altLang="en-US" sz="4400" dirty="0"/>
              <a:t>使用し</a:t>
            </a:r>
            <a:r>
              <a:rPr lang="ja-JP" altLang="en-US" sz="4400" dirty="0" smtClean="0"/>
              <a:t>，他に</a:t>
            </a:r>
            <a:r>
              <a:rPr lang="ja-JP" altLang="en-US" sz="4400" dirty="0"/>
              <a:t>用意した画像から，顔を判定し実際に活用できるものか判断する</a:t>
            </a:r>
          </a:p>
        </p:txBody>
      </p:sp>
      <p:sp>
        <p:nvSpPr>
          <p:cNvPr id="22" name="正方形/長方形 21"/>
          <p:cNvSpPr/>
          <p:nvPr/>
        </p:nvSpPr>
        <p:spPr>
          <a:xfrm>
            <a:off x="288906" y="25088012"/>
            <a:ext cx="10449369" cy="2123658"/>
          </a:xfrm>
          <a:prstGeom prst="rect">
            <a:avLst/>
          </a:prstGeom>
        </p:spPr>
        <p:txBody>
          <a:bodyPr wrap="square">
            <a:spAutoFit/>
          </a:bodyPr>
          <a:lstStyle/>
          <a:p>
            <a:r>
              <a:rPr lang="en-US" altLang="ja-JP" sz="4400" dirty="0" err="1" smtClean="0"/>
              <a:t>OpenCV</a:t>
            </a:r>
            <a:r>
              <a:rPr lang="en-US" altLang="ja-JP" sz="4400" dirty="0" smtClean="0"/>
              <a:t> </a:t>
            </a:r>
            <a:r>
              <a:rPr lang="ja-JP" altLang="en-US" sz="4400" dirty="0"/>
              <a:t>を使用し</a:t>
            </a:r>
            <a:r>
              <a:rPr lang="ja-JP" altLang="en-US" sz="4400" dirty="0" smtClean="0"/>
              <a:t>，</a:t>
            </a:r>
            <a:r>
              <a:rPr lang="en-US" altLang="ja-JP" sz="4400" dirty="0" smtClean="0"/>
              <a:t>1</a:t>
            </a:r>
            <a:r>
              <a:rPr lang="ja-JP" altLang="en-US" sz="4400" dirty="0" smtClean="0"/>
              <a:t>人</a:t>
            </a:r>
            <a:r>
              <a:rPr lang="ja-JP" altLang="en-US" sz="4400" dirty="0"/>
              <a:t>を対象とした顔</a:t>
            </a:r>
            <a:r>
              <a:rPr lang="ja-JP" altLang="en-US" sz="4400" dirty="0" smtClean="0"/>
              <a:t>写真の</a:t>
            </a:r>
            <a:r>
              <a:rPr lang="ja-JP" altLang="en-US" sz="4400" dirty="0"/>
              <a:t>取り込みを行い，顔の判定をさせた</a:t>
            </a:r>
          </a:p>
          <a:p>
            <a:endParaRPr lang="ja-JP" altLang="en-US" sz="4400" dirty="0"/>
          </a:p>
        </p:txBody>
      </p:sp>
      <p:pic>
        <p:nvPicPr>
          <p:cNvPr id="21" name="図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92880" y="23304836"/>
            <a:ext cx="1825756" cy="1691643"/>
          </a:xfrm>
          <a:prstGeom prst="rect">
            <a:avLst/>
          </a:prstGeom>
        </p:spPr>
      </p:pic>
      <p:sp>
        <p:nvSpPr>
          <p:cNvPr id="27" name="正方形/長方形 26"/>
          <p:cNvSpPr/>
          <p:nvPr/>
        </p:nvSpPr>
        <p:spPr>
          <a:xfrm>
            <a:off x="12473736" y="25248984"/>
            <a:ext cx="7476064" cy="2431435"/>
          </a:xfrm>
          <a:prstGeom prst="rect">
            <a:avLst/>
          </a:prstGeom>
        </p:spPr>
        <p:txBody>
          <a:bodyPr wrap="square">
            <a:spAutoFit/>
          </a:bodyPr>
          <a:lstStyle/>
          <a:p>
            <a:r>
              <a:rPr lang="ja-JP" altLang="en-US" sz="3600" dirty="0" smtClean="0"/>
              <a:t>画像処理や機械学習などの機能がある</a:t>
            </a:r>
            <a:r>
              <a:rPr lang="en-US" altLang="ja-JP" sz="3600" dirty="0"/>
              <a:t>C/C</a:t>
            </a:r>
            <a:r>
              <a:rPr lang="en-US" altLang="ja-JP" sz="3600" dirty="0" smtClean="0"/>
              <a:t>++</a:t>
            </a:r>
            <a:r>
              <a:rPr lang="ja-JP" altLang="en-US" sz="3600" dirty="0" err="1" smtClean="0"/>
              <a:t>，</a:t>
            </a:r>
            <a:r>
              <a:rPr lang="en-US" altLang="ja-JP" sz="3600" dirty="0" smtClean="0"/>
              <a:t>Java</a:t>
            </a:r>
            <a:r>
              <a:rPr lang="ja-JP" altLang="en-US" sz="3600" dirty="0" err="1" smtClean="0"/>
              <a:t>，</a:t>
            </a:r>
            <a:r>
              <a:rPr lang="en-US" altLang="ja-JP" sz="3600" dirty="0" smtClean="0"/>
              <a:t>Python</a:t>
            </a:r>
            <a:r>
              <a:rPr lang="ja-JP" altLang="en-US" sz="3600" dirty="0" err="1" smtClean="0"/>
              <a:t>，</a:t>
            </a:r>
            <a:r>
              <a:rPr lang="en-US" altLang="ja-JP" sz="3600" dirty="0" smtClean="0"/>
              <a:t>MATLAB</a:t>
            </a:r>
            <a:r>
              <a:rPr lang="ja-JP" altLang="en-US" sz="3600" dirty="0" smtClean="0"/>
              <a:t>用ライブラリ</a:t>
            </a:r>
            <a:endParaRPr lang="en-US" altLang="ja-JP" sz="3600" dirty="0" smtClean="0"/>
          </a:p>
          <a:p>
            <a:endParaRPr lang="ja-JP" altLang="en-US" sz="4400" dirty="0"/>
          </a:p>
        </p:txBody>
      </p:sp>
      <p:sp>
        <p:nvSpPr>
          <p:cNvPr id="29" name="テキスト ボックス 28"/>
          <p:cNvSpPr txBox="1"/>
          <p:nvPr/>
        </p:nvSpPr>
        <p:spPr>
          <a:xfrm>
            <a:off x="381449" y="26927944"/>
            <a:ext cx="4692584" cy="1015663"/>
          </a:xfrm>
          <a:prstGeom prst="rect">
            <a:avLst/>
          </a:prstGeom>
          <a:noFill/>
          <a:ln w="50800">
            <a:solidFill>
              <a:srgbClr val="E4BA51"/>
            </a:solidFill>
          </a:ln>
        </p:spPr>
        <p:txBody>
          <a:bodyPr wrap="square" rtlCol="0">
            <a:spAutoFit/>
          </a:bodyPr>
          <a:lstStyle/>
          <a:p>
            <a:pPr lvl="0" algn="ctr"/>
            <a:r>
              <a:rPr lang="ja-JP" altLang="en-US" sz="6000" dirty="0" smtClean="0">
                <a:solidFill>
                  <a:prstClr val="black"/>
                </a:solidFill>
              </a:rPr>
              <a:t>今後の計画</a:t>
            </a:r>
            <a:endParaRPr lang="en-US" altLang="ja-JP" sz="6000" dirty="0">
              <a:solidFill>
                <a:prstClr val="black"/>
              </a:solidFill>
            </a:endParaRPr>
          </a:p>
        </p:txBody>
      </p:sp>
      <p:sp>
        <p:nvSpPr>
          <p:cNvPr id="23" name="正方形/長方形 22"/>
          <p:cNvSpPr/>
          <p:nvPr/>
        </p:nvSpPr>
        <p:spPr>
          <a:xfrm>
            <a:off x="381449" y="28235464"/>
            <a:ext cx="18922550" cy="769441"/>
          </a:xfrm>
          <a:prstGeom prst="rect">
            <a:avLst/>
          </a:prstGeom>
        </p:spPr>
        <p:txBody>
          <a:bodyPr wrap="square">
            <a:spAutoFit/>
          </a:bodyPr>
          <a:lstStyle/>
          <a:p>
            <a:r>
              <a:rPr lang="en-US" altLang="ja-JP" sz="4400" dirty="0" err="1" smtClean="0"/>
              <a:t>OpenCV</a:t>
            </a:r>
            <a:r>
              <a:rPr lang="en-US" altLang="ja-JP" sz="4400" dirty="0" smtClean="0"/>
              <a:t> </a:t>
            </a:r>
            <a:r>
              <a:rPr lang="ja-JP" altLang="en-US" sz="4400" dirty="0"/>
              <a:t>を使用し，複数人の顔の判別</a:t>
            </a:r>
            <a:r>
              <a:rPr lang="ja-JP" altLang="en-US" sz="4400"/>
              <a:t>を</a:t>
            </a:r>
            <a:r>
              <a:rPr lang="ja-JP" altLang="en-US" sz="4400" smtClean="0"/>
              <a:t>する</a:t>
            </a:r>
            <a:endParaRPr lang="ja-JP" altLang="en-US" sz="4400" dirty="0"/>
          </a:p>
        </p:txBody>
      </p:sp>
      <p:sp>
        <p:nvSpPr>
          <p:cNvPr id="30" name="円/楕円 8"/>
          <p:cNvSpPr/>
          <p:nvPr/>
        </p:nvSpPr>
        <p:spPr>
          <a:xfrm>
            <a:off x="13022996" y="10162126"/>
            <a:ext cx="6188009" cy="5968422"/>
          </a:xfrm>
          <a:prstGeom prst="ellipse">
            <a:avLst/>
          </a:prstGeom>
          <a:noFill/>
          <a:ln>
            <a:solidFill>
              <a:srgbClr val="E4BA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3732848" y="15511845"/>
            <a:ext cx="4692584" cy="1015663"/>
          </a:xfrm>
          <a:prstGeom prst="rect">
            <a:avLst/>
          </a:prstGeom>
          <a:solidFill>
            <a:schemeClr val="bg1"/>
          </a:solidFill>
          <a:ln w="50800">
            <a:solidFill>
              <a:srgbClr val="E4BA51"/>
            </a:solidFill>
          </a:ln>
        </p:spPr>
        <p:txBody>
          <a:bodyPr wrap="square" rtlCol="0">
            <a:spAutoFit/>
          </a:bodyPr>
          <a:lstStyle/>
          <a:p>
            <a:pPr lvl="0" algn="ctr"/>
            <a:r>
              <a:rPr lang="ja-JP" altLang="en-US" sz="6000" dirty="0" smtClean="0">
                <a:solidFill>
                  <a:prstClr val="black"/>
                </a:solidFill>
              </a:rPr>
              <a:t>顔認証</a:t>
            </a:r>
            <a:endParaRPr lang="en-US" altLang="ja-JP" sz="6000" dirty="0">
              <a:solidFill>
                <a:prstClr val="black"/>
              </a:solidFill>
            </a:endParaRPr>
          </a:p>
        </p:txBody>
      </p:sp>
    </p:spTree>
    <p:extLst>
      <p:ext uri="{BB962C8B-B14F-4D97-AF65-F5344CB8AC3E}">
        <p14:creationId xmlns:p14="http://schemas.microsoft.com/office/powerpoint/2010/main" val="4222062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3099</TotalTime>
  <Words>266</Words>
  <Application>Microsoft Office PowerPoint</Application>
  <PresentationFormat>ユーザー設定</PresentationFormat>
  <Paragraphs>22</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川辺明俊</dc:creator>
  <cp:lastModifiedBy>川辺明俊</cp:lastModifiedBy>
  <cp:revision>92</cp:revision>
  <dcterms:created xsi:type="dcterms:W3CDTF">2016-12-08T19:40:25Z</dcterms:created>
  <dcterms:modified xsi:type="dcterms:W3CDTF">2017-10-19T01:06:38Z</dcterms:modified>
</cp:coreProperties>
</file>