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3" r:id="rId11"/>
    <p:sldId id="271" r:id="rId12"/>
    <p:sldId id="264" r:id="rId13"/>
    <p:sldId id="273" r:id="rId14"/>
    <p:sldId id="272" r:id="rId15"/>
    <p:sldId id="265" r:id="rId16"/>
    <p:sldId id="266" r:id="rId17"/>
    <p:sldId id="274" r:id="rId18"/>
    <p:sldId id="275" r:id="rId19"/>
    <p:sldId id="277" r:id="rId20"/>
    <p:sldId id="26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86" autoAdjust="0"/>
  </p:normalViewPr>
  <p:slideViewPr>
    <p:cSldViewPr>
      <p:cViewPr>
        <p:scale>
          <a:sx n="100" d="100"/>
          <a:sy n="100" d="100"/>
        </p:scale>
        <p:origin x="-29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2014/2/2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内のプロジェクト</a:t>
            </a:r>
            <a:endParaRPr kumimoji="1" lang="en-US" altLang="ja-JP" dirty="0" smtClean="0"/>
          </a:p>
          <a:p>
            <a:r>
              <a:rPr lang="en-US" altLang="ja-JP" dirty="0" smtClean="0"/>
              <a:t>Issue</a:t>
            </a:r>
            <a:r>
              <a:rPr lang="ja-JP" altLang="en-US" dirty="0" smtClean="0"/>
              <a:t>のデータの収集するツールの開発</a:t>
            </a:r>
            <a:endParaRPr lang="en-US" altLang="ja-JP" dirty="0" smtClean="0"/>
          </a:p>
          <a:p>
            <a:r>
              <a:rPr kumimoji="1" lang="ja-JP" altLang="en-US" dirty="0" smtClean="0"/>
              <a:t>グラフの描画するツールの開発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2000" dirty="0" smtClean="0"/>
              <a:t>①　</a:t>
            </a:r>
            <a:r>
              <a:rPr lang="ja-JP" altLang="ja-JP" sz="2000" dirty="0" smtClean="0"/>
              <a:t>チケットの増加率が時間とともに減少</a:t>
            </a:r>
            <a:r>
              <a:rPr lang="ja-JP" altLang="ja-JP" sz="2000" dirty="0" smtClean="0"/>
              <a:t>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30%)</a:t>
            </a:r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7292"/>
          <a:stretch/>
        </p:blipFill>
        <p:spPr bwMode="auto">
          <a:xfrm>
            <a:off x="1331640" y="1988840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②　</a:t>
            </a:r>
            <a:r>
              <a:rPr lang="ja-JP" altLang="ja-JP" sz="2000" dirty="0" smtClean="0"/>
              <a:t>チケット</a:t>
            </a:r>
            <a:r>
              <a:rPr lang="ja-JP" altLang="ja-JP" sz="2000" dirty="0" smtClean="0"/>
              <a:t>の増加率が時間とともに増加</a:t>
            </a:r>
            <a:r>
              <a:rPr lang="ja-JP" altLang="ja-JP" sz="2000" dirty="0" smtClean="0"/>
              <a:t>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40%)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6816"/>
          <a:stretch/>
        </p:blipFill>
        <p:spPr bwMode="auto">
          <a:xfrm>
            <a:off x="1259632" y="1799148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③</a:t>
            </a:r>
            <a:r>
              <a:rPr lang="ja-JP" altLang="en-US" sz="2000" dirty="0" smtClean="0"/>
              <a:t>　</a:t>
            </a:r>
            <a:r>
              <a:rPr lang="ja-JP" altLang="ja-JP" sz="2000" dirty="0" smtClean="0"/>
              <a:t>チケットの消化が発行に追い付いて</a:t>
            </a:r>
            <a:r>
              <a:rPr lang="ja-JP" altLang="ja-JP" sz="2000" dirty="0" smtClean="0"/>
              <a:t>いない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20%)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7956"/>
          <a:stretch/>
        </p:blipFill>
        <p:spPr bwMode="auto">
          <a:xfrm>
            <a:off x="1547664" y="1916832"/>
            <a:ext cx="700925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④　</a:t>
            </a:r>
            <a:r>
              <a:rPr lang="ja-JP" altLang="ja-JP" sz="2000" dirty="0" smtClean="0"/>
              <a:t>チケットの消化が停滞し急激に消化</a:t>
            </a:r>
            <a:r>
              <a:rPr lang="ja-JP" altLang="ja-JP" sz="2000" dirty="0" smtClean="0"/>
              <a:t>される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10%)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8619"/>
          <a:stretch/>
        </p:blipFill>
        <p:spPr bwMode="auto">
          <a:xfrm>
            <a:off x="1403648" y="1889473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チケットの時間変化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プロジェクトの実態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923928" y="1844824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068960"/>
            <a:ext cx="20882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14908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オープンソースソフトウェア開発</a:t>
            </a:r>
            <a:endParaRPr kumimoji="1" lang="en-US" altLang="ja-JP" dirty="0" smtClean="0"/>
          </a:p>
          <a:p>
            <a:r>
              <a:rPr lang="ja-JP" altLang="en-US" dirty="0" smtClean="0"/>
              <a:t>アジャイル型の開発プロセス</a:t>
            </a:r>
            <a:endParaRPr lang="en-US" altLang="ja-JP" dirty="0" smtClean="0"/>
          </a:p>
          <a:p>
            <a:r>
              <a:rPr kumimoji="1" lang="ja-JP" altLang="en-US" dirty="0" smtClean="0"/>
              <a:t>タスクの管理</a:t>
            </a:r>
            <a:endParaRPr kumimoji="1" lang="en-US" altLang="ja-JP" dirty="0" smtClean="0"/>
          </a:p>
          <a:p>
            <a:r>
              <a:rPr lang="ja-JP" altLang="en-US" dirty="0" smtClean="0"/>
              <a:t>チケットを利用してタスクの共有をする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チケットがどのように使われているのか</a:t>
            </a:r>
            <a:endParaRPr kumimoji="1" lang="en-US" altLang="ja-JP" dirty="0" smtClean="0"/>
          </a:p>
          <a:p>
            <a:r>
              <a:rPr lang="ja-JP" altLang="en-US" dirty="0" smtClean="0"/>
              <a:t>どれくらい活用されているのか．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チケットがどのようにプロジェクトに活用できるかを調査する．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においてチケットと同様な機能を持つ</a:t>
            </a:r>
            <a:r>
              <a:rPr kumimoji="1" lang="en-US" altLang="ja-JP" dirty="0" smtClean="0"/>
              <a:t>Issue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内のスター数ランキング上位</a:t>
            </a:r>
            <a:r>
              <a:rPr lang="en-US" altLang="ja-JP" dirty="0" smtClean="0"/>
              <a:t>36</a:t>
            </a:r>
            <a:r>
              <a:rPr lang="ja-JP" altLang="en-US" dirty="0" smtClean="0"/>
              <a:t>件のプロジェクト</a:t>
            </a:r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kumimoji="1" lang="en-US" altLang="ja-JP" dirty="0" smtClean="0"/>
              <a:t>Issue</a:t>
            </a:r>
            <a:r>
              <a:rPr lang="ja-JP" altLang="en-US" dirty="0" smtClean="0"/>
              <a:t>数の時間変化のグラフを書く</a:t>
            </a:r>
            <a:endParaRPr lang="en-US" altLang="ja-JP" dirty="0" smtClean="0"/>
          </a:p>
          <a:p>
            <a:r>
              <a:rPr kumimoji="1" lang="ja-JP" altLang="en-US" dirty="0" smtClean="0"/>
              <a:t>ソフトウェア開発プロジェクトの開発形態を調査する．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新規］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</TotalTime>
  <Words>507</Words>
  <Application>Microsoft Office PowerPoint</Application>
  <PresentationFormat>画面に合わせる (4:3)</PresentationFormat>
  <Paragraphs>195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チケットとは</vt:lpstr>
      <vt:lpstr>チケットとは</vt:lpstr>
      <vt:lpstr>チケットとは</vt:lpstr>
      <vt:lpstr>調査</vt:lpstr>
      <vt:lpstr>調査</vt:lpstr>
      <vt:lpstr>調査</vt:lpstr>
      <vt:lpstr>調査</vt:lpstr>
      <vt:lpstr>調査</vt:lpstr>
      <vt:lpstr>調査結果</vt:lpstr>
      <vt:lpstr>調査結果</vt:lpstr>
      <vt:lpstr>調査結果</vt:lpstr>
      <vt:lpstr>調査結果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4</cp:revision>
  <dcterms:created xsi:type="dcterms:W3CDTF">2014-01-30T06:51:02Z</dcterms:created>
  <dcterms:modified xsi:type="dcterms:W3CDTF">2014-02-02T06:17:36Z</dcterms:modified>
</cp:coreProperties>
</file>