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80" autoAdjust="0"/>
  </p:normalViewPr>
  <p:slideViewPr>
    <p:cSldViewPr>
      <p:cViewPr varScale="1">
        <p:scale>
          <a:sx n="95" d="100"/>
          <a:sy n="95"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BDE3A-7ED1-4DF4-AD76-5B3EBEC338AE}" type="datetimeFigureOut">
              <a:rPr kumimoji="1" lang="ja-JP" altLang="en-US" smtClean="0"/>
              <a:t>2014/1/31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6579B6-159A-42EA-8F4A-7A80144AFB17}" type="slidenum">
              <a:rPr kumimoji="1" lang="ja-JP" altLang="en-US" smtClean="0"/>
              <a:t>‹#›</a:t>
            </a:fld>
            <a:endParaRPr kumimoji="1" lang="ja-JP" altLang="en-US"/>
          </a:p>
        </p:txBody>
      </p:sp>
    </p:spTree>
    <p:extLst>
      <p:ext uri="{BB962C8B-B14F-4D97-AF65-F5344CB8AC3E}">
        <p14:creationId xmlns:p14="http://schemas.microsoft.com/office/powerpoint/2010/main" val="35621606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6579B6-159A-42EA-8F4A-7A80144AFB17}" type="slidenum">
              <a:rPr kumimoji="1" lang="ja-JP" altLang="en-US" smtClean="0"/>
              <a:t>9</a:t>
            </a:fld>
            <a:endParaRPr kumimoji="1" lang="ja-JP" altLang="en-US"/>
          </a:p>
        </p:txBody>
      </p:sp>
    </p:spTree>
    <p:extLst>
      <p:ext uri="{BB962C8B-B14F-4D97-AF65-F5344CB8AC3E}">
        <p14:creationId xmlns:p14="http://schemas.microsoft.com/office/powerpoint/2010/main" val="194163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09728" indent="0">
              <a:buNone/>
            </a:pPr>
            <a:r>
              <a:rPr lang="ja-JP" altLang="en-US" dirty="0" smtClean="0"/>
              <a:t>利用者の現在位置や地図上で指定した位置の周辺のツイートを収集・表示するシステムはすでに開発されている．しかしそのようなシステムを運転時に利用しようとすると，ルートとは無関係なツイートが表示されてしまうという問題があった．</a:t>
            </a:r>
            <a:endParaRPr lang="en-US" altLang="ja-JP" dirty="0" smtClean="0"/>
          </a:p>
          <a:p>
            <a:pPr marL="109728" indent="0">
              <a:buNone/>
            </a:pPr>
            <a:r>
              <a:rPr lang="ja-JP" altLang="en-US" dirty="0" smtClean="0"/>
              <a:t>　収集するツイートの対象を，自動車が通行する予定の経路上のみに制限することで，この問題を解決する．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E86579B6-159A-42EA-8F4A-7A80144AFB17}" type="slidenum">
              <a:rPr kumimoji="1" lang="ja-JP" altLang="en-US" smtClean="0"/>
              <a:t>10</a:t>
            </a:fld>
            <a:endParaRPr kumimoji="1" lang="ja-JP" altLang="en-US"/>
          </a:p>
        </p:txBody>
      </p:sp>
    </p:spTree>
    <p:extLst>
      <p:ext uri="{BB962C8B-B14F-4D97-AF65-F5344CB8AC3E}">
        <p14:creationId xmlns:p14="http://schemas.microsoft.com/office/powerpoint/2010/main" val="354330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現在地から目的地までの経路上の</a:t>
            </a:r>
            <a:r>
              <a:rPr kumimoji="1" lang="en-US" altLang="ja-JP" dirty="0" smtClean="0"/>
              <a:t>Twitter</a:t>
            </a:r>
            <a:r>
              <a:rPr kumimoji="1" lang="ja-JP" altLang="en-US" dirty="0" smtClean="0"/>
              <a:t>のつぶやきを収集し．表示するアプリケーションのプロトタイプ画面である．経路上に複数ある赤い円の範囲のツイートを収集し，表示出来るようなっている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E86579B6-159A-42EA-8F4A-7A80144AFB17}" type="slidenum">
              <a:rPr kumimoji="1" lang="ja-JP" altLang="en-US" smtClean="0"/>
              <a:t>13</a:t>
            </a:fld>
            <a:endParaRPr kumimoji="1" lang="ja-JP" altLang="en-US"/>
          </a:p>
        </p:txBody>
      </p:sp>
    </p:spTree>
    <p:extLst>
      <p:ext uri="{BB962C8B-B14F-4D97-AF65-F5344CB8AC3E}">
        <p14:creationId xmlns:p14="http://schemas.microsoft.com/office/powerpoint/2010/main" val="278311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このシステムが完成することによって，既存の自動車でも経路上の交通状況が分かるようになり，運転が楽しくなることや社会全体の渋滞などの交通障害が緩和されることが期待される．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E86579B6-159A-42EA-8F4A-7A80144AFB17}" type="slidenum">
              <a:rPr kumimoji="1" lang="ja-JP" altLang="en-US" smtClean="0"/>
              <a:t>15</a:t>
            </a:fld>
            <a:endParaRPr kumimoji="1" lang="ja-JP" altLang="en-US"/>
          </a:p>
        </p:txBody>
      </p:sp>
    </p:spTree>
    <p:extLst>
      <p:ext uri="{BB962C8B-B14F-4D97-AF65-F5344CB8AC3E}">
        <p14:creationId xmlns:p14="http://schemas.microsoft.com/office/powerpoint/2010/main" val="2122339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2FE71755-6412-4D0B-848C-AA61BDDF01B4}" type="datetimeFigureOut">
              <a:rPr kumimoji="1" lang="ja-JP" altLang="en-US" smtClean="0"/>
              <a:t>2014/1/31</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B3ACB6D9-E151-4A40-BBD4-BDFCD008B389}"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2FE71755-6412-4D0B-848C-AA61BDDF01B4}" type="datetimeFigureOut">
              <a:rPr kumimoji="1" lang="ja-JP" altLang="en-US" smtClean="0"/>
              <a:t>2014/1/31</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2FE71755-6412-4D0B-848C-AA61BDDF01B4}" type="datetimeFigureOut">
              <a:rPr kumimoji="1" lang="ja-JP" altLang="en-US" smtClean="0"/>
              <a:t>2014/1/31</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2FE71755-6412-4D0B-848C-AA61BDDF01B4}" type="datetimeFigureOut">
              <a:rPr kumimoji="1" lang="ja-JP" altLang="en-US" smtClean="0"/>
              <a:t>2014/1/31</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2FE71755-6412-4D0B-848C-AA61BDDF01B4}" type="datetimeFigureOut">
              <a:rPr kumimoji="1" lang="ja-JP" altLang="en-US" smtClean="0"/>
              <a:t>2014/1/31</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2FE71755-6412-4D0B-848C-AA61BDDF01B4}" type="datetimeFigureOut">
              <a:rPr kumimoji="1" lang="ja-JP" altLang="en-US" smtClean="0"/>
              <a:t>2014/1/31</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2FE71755-6412-4D0B-848C-AA61BDDF01B4}" type="datetimeFigureOut">
              <a:rPr kumimoji="1" lang="ja-JP" altLang="en-US" smtClean="0"/>
              <a:t>2014/1/31</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2FE71755-6412-4D0B-848C-AA61BDDF01B4}" type="datetimeFigureOut">
              <a:rPr kumimoji="1" lang="ja-JP" altLang="en-US" smtClean="0"/>
              <a:t>2014/1/31</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2FE71755-6412-4D0B-848C-AA61BDDF01B4}" type="datetimeFigureOut">
              <a:rPr kumimoji="1" lang="ja-JP" altLang="en-US" smtClean="0"/>
              <a:t>2014/1/31</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2FE71755-6412-4D0B-848C-AA61BDDF01B4}" type="datetimeFigureOut">
              <a:rPr kumimoji="1" lang="ja-JP" altLang="en-US" smtClean="0"/>
              <a:t>2014/1/31</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B3ACB6D9-E151-4A40-BBD4-BDFCD008B389}"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2FE71755-6412-4D0B-848C-AA61BDDF01B4}" type="datetimeFigureOut">
              <a:rPr kumimoji="1" lang="ja-JP" altLang="en-US" smtClean="0"/>
              <a:t>2014/1/31</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B3ACB6D9-E151-4A40-BBD4-BDFCD008B389}"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FE71755-6412-4D0B-848C-AA61BDDF01B4}" type="datetimeFigureOut">
              <a:rPr kumimoji="1" lang="ja-JP" altLang="en-US" smtClean="0"/>
              <a:t>2014/1/31</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3ACB6D9-E151-4A40-BBD4-BDFCD008B38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484784"/>
            <a:ext cx="7772400" cy="1829761"/>
          </a:xfrm>
        </p:spPr>
        <p:txBody>
          <a:bodyPr>
            <a:normAutofit fontScale="90000"/>
          </a:bodyPr>
          <a:lstStyle/>
          <a:p>
            <a:pPr algn="ctr"/>
            <a:r>
              <a:rPr lang="ja-JP" altLang="en-US" dirty="0"/>
              <a:t>ドライブルートアシストのため</a:t>
            </a:r>
            <a:r>
              <a:rPr lang="ja-JP" altLang="en-US" dirty="0" smtClean="0"/>
              <a:t>の</a:t>
            </a:r>
            <a:r>
              <a:rPr lang="en-US" altLang="ja-JP" dirty="0" smtClean="0"/>
              <a:t/>
            </a:r>
            <a:br>
              <a:rPr lang="en-US" altLang="ja-JP" dirty="0" smtClean="0"/>
            </a:br>
            <a:r>
              <a:rPr lang="ja-JP" altLang="en-US" dirty="0" smtClean="0"/>
              <a:t>ツイート</a:t>
            </a:r>
            <a:r>
              <a:rPr lang="ja-JP" altLang="en-US" dirty="0"/>
              <a:t>収集</a:t>
            </a:r>
            <a:br>
              <a:rPr lang="ja-JP" altLang="en-US" dirty="0"/>
            </a:br>
            <a:r>
              <a:rPr lang="ja-JP" altLang="en-US" dirty="0"/>
              <a:t>システムの開発</a:t>
            </a:r>
            <a:br>
              <a:rPr lang="ja-JP" altLang="en-US" dirty="0"/>
            </a:b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latin typeface="Times New Roman" panose="02020603050405020304" pitchFamily="18" charset="0"/>
                <a:ea typeface="ＭＳ 明朝" panose="02020609040205080304" pitchFamily="17" charset="-128"/>
                <a:cs typeface="Times New Roman" panose="02020603050405020304" pitchFamily="18" charset="0"/>
              </a:rPr>
              <a:t>0942013</a:t>
            </a:r>
            <a:r>
              <a:rPr kumimoji="1" lang="ja-JP" altLang="en-US" dirty="0" smtClean="0">
                <a:latin typeface="Times New Roman" panose="02020603050405020304" pitchFamily="18" charset="0"/>
                <a:ea typeface="ＭＳ 明朝" panose="02020609040205080304" pitchFamily="17" charset="-128"/>
                <a:cs typeface="Times New Roman" panose="02020603050405020304" pitchFamily="18" charset="0"/>
              </a:rPr>
              <a:t>　伊藤　貴文</a:t>
            </a:r>
            <a:endParaRPr kumimoji="1" lang="ja-JP" altLang="en-US" dirty="0">
              <a:latin typeface="Times New Roman" panose="020206030504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605888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1196752"/>
            <a:ext cx="8229600" cy="4824536"/>
          </a:xfrm>
        </p:spPr>
        <p:txBody>
          <a:bodyPr>
            <a:normAutofit lnSpcReduction="10000"/>
          </a:bodyPr>
          <a:lstStyle/>
          <a:p>
            <a:pPr marL="109728" indent="0">
              <a:buNone/>
            </a:pPr>
            <a:r>
              <a:rPr lang="ja-JP" altLang="en-US" dirty="0"/>
              <a:t>開発するシステムとは</a:t>
            </a:r>
            <a:r>
              <a:rPr lang="ja-JP" altLang="en-US" dirty="0" smtClean="0"/>
              <a:t>？</a:t>
            </a:r>
            <a:endParaRPr lang="en-US" altLang="ja-JP" dirty="0" smtClean="0"/>
          </a:p>
          <a:p>
            <a:pPr marL="109728" indent="0">
              <a:buNone/>
            </a:pPr>
            <a:endParaRPr lang="ja-JP" altLang="en-US" dirty="0"/>
          </a:p>
          <a:p>
            <a:pPr marL="109728" indent="0">
              <a:buNone/>
            </a:pPr>
            <a:r>
              <a:rPr lang="ja-JP" altLang="en-US" dirty="0" smtClean="0"/>
              <a:t>利用者の現在位置や地図上で指定した位置の周辺のツイートを収集・表示するシステムはすでに開発されている．</a:t>
            </a:r>
            <a:endParaRPr lang="en-US" altLang="ja-JP" dirty="0" smtClean="0"/>
          </a:p>
          <a:p>
            <a:pPr marL="109728" indent="0">
              <a:buNone/>
            </a:pPr>
            <a:r>
              <a:rPr lang="ja-JP" altLang="en-US" dirty="0" smtClean="0"/>
              <a:t>しかしそのようなシステムを運転時に利用しようとすると，ルートとは無関係なツイートが表示されてしまうという問題があった．</a:t>
            </a:r>
            <a:endParaRPr lang="en-US" altLang="ja-JP" dirty="0" smtClean="0"/>
          </a:p>
          <a:p>
            <a:pPr marL="109728" indent="0">
              <a:buNone/>
            </a:pPr>
            <a:endParaRPr lang="en-US" altLang="ja-JP" dirty="0"/>
          </a:p>
          <a:p>
            <a:pPr marL="109728" indent="0">
              <a:buNone/>
            </a:pPr>
            <a:r>
              <a:rPr lang="ja-JP" altLang="en-US" dirty="0" smtClean="0"/>
              <a:t>収集するツイートの対象を，自動車が通行する予定の経路上のみに制限することで，この問題を解決する．</a:t>
            </a:r>
          </a:p>
          <a:p>
            <a:pPr marL="109728" indent="0">
              <a:buNone/>
            </a:pPr>
            <a:endParaRPr kumimoji="1" lang="ja-JP" altLang="en-US" dirty="0"/>
          </a:p>
        </p:txBody>
      </p:sp>
      <p:sp>
        <p:nvSpPr>
          <p:cNvPr id="3" name="タイトル 2"/>
          <p:cNvSpPr>
            <a:spLocks noGrp="1"/>
          </p:cNvSpPr>
          <p:nvPr>
            <p:ph type="title"/>
          </p:nvPr>
        </p:nvSpPr>
        <p:spPr/>
        <p:txBody>
          <a:bodyPr>
            <a:normAutofit/>
          </a:bodyPr>
          <a:lstStyle/>
          <a:p>
            <a:r>
              <a:rPr lang="ja-JP" altLang="en-US" sz="2800" dirty="0"/>
              <a:t>ドライブルートアシストのためのツイート収集</a:t>
            </a:r>
            <a:r>
              <a:rPr lang="ja-JP" altLang="en-US" sz="2800" dirty="0" smtClean="0"/>
              <a:t>システム</a:t>
            </a:r>
            <a:endParaRPr kumimoji="1" lang="ja-JP" altLang="en-US" sz="2800" dirty="0"/>
          </a:p>
        </p:txBody>
      </p:sp>
    </p:spTree>
    <p:extLst>
      <p:ext uri="{BB962C8B-B14F-4D97-AF65-F5344CB8AC3E}">
        <p14:creationId xmlns:p14="http://schemas.microsoft.com/office/powerpoint/2010/main" val="1819884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4784"/>
            <a:ext cx="8579296" cy="4525963"/>
          </a:xfrm>
        </p:spPr>
        <p:txBody>
          <a:bodyPr/>
          <a:lstStyle/>
          <a:p>
            <a:pPr marL="109728" indent="0">
              <a:buNone/>
            </a:pPr>
            <a:r>
              <a:rPr lang="ja-JP" altLang="en-US" dirty="0" smtClean="0"/>
              <a:t>経</a:t>
            </a:r>
            <a:r>
              <a:rPr lang="ja-JP" altLang="en-US" dirty="0"/>
              <a:t>路上の情報を</a:t>
            </a:r>
            <a:r>
              <a:rPr lang="en-US" altLang="ja-JP" dirty="0"/>
              <a:t>Twitter</a:t>
            </a:r>
            <a:r>
              <a:rPr lang="ja-JP" altLang="en-US" dirty="0"/>
              <a:t>で収集するカーナビを開発する</a:t>
            </a:r>
            <a:r>
              <a:rPr lang="ja-JP" altLang="en-US" dirty="0" smtClean="0"/>
              <a:t>．</a:t>
            </a:r>
            <a:endParaRPr lang="en-US" altLang="ja-JP" dirty="0" smtClean="0"/>
          </a:p>
          <a:p>
            <a:pPr marL="109728" indent="0">
              <a:buNone/>
            </a:pPr>
            <a:r>
              <a:rPr lang="ja-JP" altLang="en-US" dirty="0" smtClean="0"/>
              <a:t>経路　</a:t>
            </a:r>
            <a:r>
              <a:rPr lang="en-US" altLang="ja-JP" dirty="0" smtClean="0"/>
              <a:t>Google </a:t>
            </a:r>
            <a:r>
              <a:rPr lang="en-US" altLang="ja-JP" dirty="0"/>
              <a:t>Maps</a:t>
            </a:r>
            <a:r>
              <a:rPr lang="ja-JP" altLang="en-US" dirty="0"/>
              <a:t>の</a:t>
            </a:r>
            <a:r>
              <a:rPr lang="ja-JP" altLang="en-US" dirty="0" smtClean="0"/>
              <a:t>ディレクションサービス．</a:t>
            </a:r>
            <a:endParaRPr lang="en-US" altLang="ja-JP" dirty="0" smtClean="0"/>
          </a:p>
          <a:p>
            <a:pPr marL="109728" indent="0">
              <a:buNone/>
            </a:pPr>
            <a:r>
              <a:rPr lang="ja-JP" altLang="en-US" dirty="0" smtClean="0"/>
              <a:t>情報　</a:t>
            </a:r>
            <a:r>
              <a:rPr lang="en-US" altLang="ja-JP" dirty="0" smtClean="0"/>
              <a:t>Twitter </a:t>
            </a:r>
            <a:r>
              <a:rPr lang="en-US" altLang="ja-JP" dirty="0"/>
              <a:t>API</a:t>
            </a:r>
            <a:r>
              <a:rPr lang="ja-JP" altLang="en-US" dirty="0"/>
              <a:t>を用いて取得する</a:t>
            </a:r>
            <a:r>
              <a:rPr lang="ja-JP" altLang="en-US" dirty="0" smtClean="0"/>
              <a:t>．</a:t>
            </a:r>
            <a:endParaRPr lang="en-US" altLang="ja-JP" dirty="0" smtClean="0"/>
          </a:p>
          <a:p>
            <a:pPr marL="109728" indent="0">
              <a:buNone/>
            </a:pPr>
            <a:endParaRPr lang="en-US" altLang="ja-JP" dirty="0" smtClean="0"/>
          </a:p>
          <a:p>
            <a:pPr marL="109728" indent="0">
              <a:buNone/>
            </a:pPr>
            <a:r>
              <a:rPr lang="en-US" altLang="ja-JP" dirty="0" smtClean="0"/>
              <a:t>2</a:t>
            </a:r>
            <a:r>
              <a:rPr lang="ja-JP" altLang="en-US" dirty="0" err="1"/>
              <a:t>つの</a:t>
            </a:r>
            <a:r>
              <a:rPr lang="ja-JP" altLang="en-US" dirty="0"/>
              <a:t>サービスを組み合わせることで，目的のカーナビを実装する．</a:t>
            </a:r>
            <a:endParaRPr kumimoji="1" lang="ja-JP" altLang="en-US" dirty="0"/>
          </a:p>
        </p:txBody>
      </p:sp>
      <p:sp>
        <p:nvSpPr>
          <p:cNvPr id="3" name="タイトル 2"/>
          <p:cNvSpPr>
            <a:spLocks noGrp="1"/>
          </p:cNvSpPr>
          <p:nvPr>
            <p:ph type="title"/>
          </p:nvPr>
        </p:nvSpPr>
        <p:spPr/>
        <p:txBody>
          <a:bodyPr/>
          <a:lstStyle/>
          <a:p>
            <a:r>
              <a:rPr lang="ja-JP" altLang="en-US" dirty="0" smtClean="0"/>
              <a:t>手法</a:t>
            </a:r>
            <a:endParaRPr kumimoji="1" lang="ja-JP" altLang="en-US" dirty="0"/>
          </a:p>
        </p:txBody>
      </p:sp>
    </p:spTree>
    <p:extLst>
      <p:ext uri="{BB962C8B-B14F-4D97-AF65-F5344CB8AC3E}">
        <p14:creationId xmlns:p14="http://schemas.microsoft.com/office/powerpoint/2010/main" val="2453537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1124744"/>
            <a:ext cx="8229600" cy="4968552"/>
          </a:xfrm>
        </p:spPr>
        <p:txBody>
          <a:bodyPr/>
          <a:lstStyle/>
          <a:p>
            <a:pPr marL="109728" indent="0">
              <a:buNone/>
            </a:pPr>
            <a:r>
              <a:rPr lang="en-US" altLang="ja-JP" dirty="0"/>
              <a:t>Google maps</a:t>
            </a:r>
          </a:p>
          <a:p>
            <a:pPr marL="109728" indent="0">
              <a:buNone/>
            </a:pPr>
            <a:r>
              <a:rPr lang="en-US" altLang="ja-JP" dirty="0"/>
              <a:t>①	</a:t>
            </a:r>
            <a:r>
              <a:rPr lang="ja-JP" altLang="en-US" dirty="0"/>
              <a:t>地図を表示する．</a:t>
            </a:r>
          </a:p>
          <a:p>
            <a:pPr marL="109728" indent="0">
              <a:buNone/>
            </a:pPr>
            <a:r>
              <a:rPr lang="ja-JP" altLang="en-US" dirty="0"/>
              <a:t>②	現在位置の取得．</a:t>
            </a:r>
          </a:p>
          <a:p>
            <a:pPr marL="109728" indent="0">
              <a:buNone/>
            </a:pPr>
            <a:r>
              <a:rPr lang="ja-JP" altLang="en-US" dirty="0"/>
              <a:t>③	ルートの検索・案内．</a:t>
            </a:r>
          </a:p>
          <a:p>
            <a:pPr marL="109728" indent="0">
              <a:buNone/>
            </a:pPr>
            <a:endParaRPr lang="ja-JP" altLang="en-US" dirty="0"/>
          </a:p>
          <a:p>
            <a:pPr marL="109728" indent="0">
              <a:buNone/>
            </a:pPr>
            <a:r>
              <a:rPr lang="en-US" altLang="ja-JP" dirty="0"/>
              <a:t>Twitter</a:t>
            </a:r>
          </a:p>
          <a:p>
            <a:pPr marL="109728" indent="0">
              <a:buNone/>
            </a:pPr>
            <a:r>
              <a:rPr lang="en-US" altLang="ja-JP" dirty="0"/>
              <a:t>④	</a:t>
            </a:r>
            <a:r>
              <a:rPr lang="ja-JP" altLang="en-US" dirty="0"/>
              <a:t>個人の認証．</a:t>
            </a:r>
          </a:p>
          <a:p>
            <a:pPr marL="109728" indent="0">
              <a:buNone/>
            </a:pPr>
            <a:r>
              <a:rPr lang="ja-JP" altLang="en-US" dirty="0"/>
              <a:t>⑤	</a:t>
            </a:r>
            <a:r>
              <a:rPr lang="en-US" altLang="ja-JP" dirty="0"/>
              <a:t>Tweet</a:t>
            </a:r>
            <a:r>
              <a:rPr lang="ja-JP" altLang="en-US" dirty="0"/>
              <a:t>の表示．</a:t>
            </a:r>
          </a:p>
          <a:p>
            <a:pPr marL="109728" indent="0">
              <a:buNone/>
            </a:pPr>
            <a:r>
              <a:rPr lang="ja-JP" altLang="en-US" dirty="0"/>
              <a:t>⑥	位置を指定して検索する．</a:t>
            </a:r>
          </a:p>
          <a:p>
            <a:pPr marL="109728" indent="0">
              <a:buNone/>
            </a:pPr>
            <a:endParaRPr kumimoji="1" lang="en-US" altLang="ja-JP" dirty="0" smtClean="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プログラムの作成</a:t>
            </a:r>
            <a:endParaRPr kumimoji="1" lang="ja-JP" altLang="en-US" dirty="0"/>
          </a:p>
        </p:txBody>
      </p:sp>
    </p:spTree>
    <p:extLst>
      <p:ext uri="{BB962C8B-B14F-4D97-AF65-F5344CB8AC3E}">
        <p14:creationId xmlns:p14="http://schemas.microsoft.com/office/powerpoint/2010/main" val="3606610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pic>
        <p:nvPicPr>
          <p:cNvPr id="4" name="コンテンツ プレースホルダー 3"/>
          <p:cNvPicPr>
            <a:picLocks noGrp="1"/>
          </p:cNvPicPr>
          <p:nvPr>
            <p:ph idx="1"/>
          </p:nvPr>
        </p:nvPicPr>
        <p:blipFill>
          <a:blip r:embed="rId3" cstate="print"/>
          <a:stretch>
            <a:fillRect/>
          </a:stretch>
        </p:blipFill>
        <p:spPr>
          <a:xfrm>
            <a:off x="539552" y="1268760"/>
            <a:ext cx="8136904" cy="4608512"/>
          </a:xfrm>
          <a:prstGeom prst="rect">
            <a:avLst/>
          </a:prstGeom>
        </p:spPr>
      </p:pic>
    </p:spTree>
    <p:extLst>
      <p:ext uri="{BB962C8B-B14F-4D97-AF65-F5344CB8AC3E}">
        <p14:creationId xmlns:p14="http://schemas.microsoft.com/office/powerpoint/2010/main" val="3259924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109728" indent="0">
              <a:buNone/>
            </a:pPr>
            <a:r>
              <a:rPr lang="ja-JP" altLang="en-US" dirty="0" smtClean="0"/>
              <a:t>　</a:t>
            </a:r>
            <a:r>
              <a:rPr lang="en-US" altLang="ja-JP" dirty="0" smtClean="0"/>
              <a:t>Google </a:t>
            </a:r>
            <a:r>
              <a:rPr lang="en-US" altLang="ja-JP" dirty="0"/>
              <a:t>Maps</a:t>
            </a:r>
            <a:r>
              <a:rPr lang="ja-JP" altLang="en-US" dirty="0"/>
              <a:t>のディレクションサービス</a:t>
            </a:r>
            <a:r>
              <a:rPr lang="ja-JP" altLang="en-US" dirty="0" smtClean="0"/>
              <a:t>と</a:t>
            </a:r>
            <a:r>
              <a:rPr lang="en-US" altLang="ja-JP" dirty="0"/>
              <a:t>Twitter API</a:t>
            </a:r>
            <a:r>
              <a:rPr lang="ja-JP" altLang="en-US" dirty="0"/>
              <a:t>を用いて情報を取得するサービスを組み合わせることは成功したと</a:t>
            </a:r>
            <a:r>
              <a:rPr lang="ja-JP" altLang="en-US" dirty="0" smtClean="0"/>
              <a:t>言える．</a:t>
            </a:r>
            <a:endParaRPr lang="en-US" altLang="ja-JP" dirty="0" smtClean="0"/>
          </a:p>
          <a:p>
            <a:pPr marL="109728" indent="0">
              <a:buNone/>
            </a:pPr>
            <a:endParaRPr kumimoji="1" lang="en-US" altLang="ja-JP" dirty="0"/>
          </a:p>
          <a:p>
            <a:pPr marL="109728" indent="0">
              <a:buNone/>
            </a:pPr>
            <a:r>
              <a:rPr lang="ja-JP" altLang="en-US" dirty="0"/>
              <a:t>本研究で作成したプログラムはドライブルートアシストのためのツイート収集システムのベースとなるプログラムでシステムのプロトタイプが完成したわけである．</a:t>
            </a:r>
            <a:endParaRPr kumimoji="1" lang="ja-JP" altLang="en-US" dirty="0"/>
          </a:p>
        </p:txBody>
      </p:sp>
      <p:sp>
        <p:nvSpPr>
          <p:cNvPr id="3" name="タイトル 2"/>
          <p:cNvSpPr>
            <a:spLocks noGrp="1"/>
          </p:cNvSpPr>
          <p:nvPr>
            <p:ph type="title"/>
          </p:nvPr>
        </p:nvSpPr>
        <p:spPr/>
        <p:txBody>
          <a:bodyPr/>
          <a:lstStyle/>
          <a:p>
            <a:r>
              <a:rPr lang="ja-JP" altLang="en-US" dirty="0" smtClean="0"/>
              <a:t>動作の確認</a:t>
            </a:r>
            <a:endParaRPr kumimoji="1" lang="ja-JP" altLang="en-US" dirty="0"/>
          </a:p>
        </p:txBody>
      </p:sp>
    </p:spTree>
    <p:extLst>
      <p:ext uri="{BB962C8B-B14F-4D97-AF65-F5344CB8AC3E}">
        <p14:creationId xmlns:p14="http://schemas.microsoft.com/office/powerpoint/2010/main" val="1441998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435280" cy="4827992"/>
          </a:xfrm>
        </p:spPr>
        <p:txBody>
          <a:bodyPr>
            <a:normAutofit fontScale="85000" lnSpcReduction="20000"/>
          </a:bodyPr>
          <a:lstStyle/>
          <a:p>
            <a:pPr marL="109728" indent="0">
              <a:buNone/>
            </a:pPr>
            <a:r>
              <a:rPr lang="ja-JP" altLang="en-US" sz="3600" dirty="0" smtClean="0"/>
              <a:t>経路上周辺のツイート収集の動作は確認</a:t>
            </a:r>
            <a:r>
              <a:rPr lang="ja-JP" altLang="en-US" sz="3600" dirty="0"/>
              <a:t>した</a:t>
            </a:r>
            <a:r>
              <a:rPr lang="ja-JP" altLang="en-US" sz="3600" dirty="0" smtClean="0"/>
              <a:t>．</a:t>
            </a:r>
            <a:endParaRPr lang="en-US" altLang="ja-JP" sz="3600" dirty="0" smtClean="0"/>
          </a:p>
          <a:p>
            <a:pPr marL="109728" indent="0">
              <a:buNone/>
            </a:pPr>
            <a:endParaRPr lang="en-US" altLang="ja-JP" dirty="0"/>
          </a:p>
          <a:p>
            <a:pPr marL="109728" indent="0">
              <a:buNone/>
            </a:pPr>
            <a:r>
              <a:rPr lang="ja-JP" altLang="en-US" dirty="0"/>
              <a:t>今後は実装への課題が残っている．</a:t>
            </a:r>
          </a:p>
          <a:p>
            <a:pPr marL="109728" indent="0">
              <a:buNone/>
            </a:pPr>
            <a:endParaRPr lang="ja-JP" altLang="en-US" dirty="0" smtClean="0"/>
          </a:p>
          <a:p>
            <a:pPr marL="109728" indent="0">
              <a:buNone/>
            </a:pPr>
            <a:r>
              <a:rPr lang="ja-JP" altLang="en-US" dirty="0" smtClean="0"/>
              <a:t>・</a:t>
            </a:r>
            <a:r>
              <a:rPr lang="en-US" altLang="ja-JP" sz="3100" dirty="0" smtClean="0"/>
              <a:t>1</a:t>
            </a:r>
            <a:r>
              <a:rPr lang="ja-JP" altLang="en-US" sz="3100" dirty="0"/>
              <a:t>分に一度更新（リアルタイム）</a:t>
            </a:r>
          </a:p>
          <a:p>
            <a:pPr marL="109728" indent="0">
              <a:buNone/>
            </a:pPr>
            <a:r>
              <a:rPr lang="ja-JP" altLang="en-US" sz="3100" dirty="0" smtClean="0"/>
              <a:t>・周辺</a:t>
            </a:r>
            <a:r>
              <a:rPr lang="ja-JP" altLang="en-US" sz="3100" dirty="0"/>
              <a:t>ツイートのキーワードによる検索（事故・</a:t>
            </a:r>
            <a:r>
              <a:rPr lang="ja-JP" altLang="en-US" sz="3100" dirty="0" smtClean="0"/>
              <a:t>渋滞）</a:t>
            </a:r>
            <a:endParaRPr lang="ja-JP" altLang="en-US" sz="3100" dirty="0"/>
          </a:p>
          <a:p>
            <a:pPr marL="109728" indent="0">
              <a:buNone/>
            </a:pPr>
            <a:r>
              <a:rPr lang="ja-JP" altLang="en-US" sz="3100" dirty="0" smtClean="0"/>
              <a:t>・</a:t>
            </a:r>
            <a:r>
              <a:rPr lang="en-US" altLang="ja-JP" sz="3100" dirty="0" smtClean="0"/>
              <a:t>Tweet</a:t>
            </a:r>
            <a:r>
              <a:rPr lang="ja-JP" altLang="en-US" sz="3100" dirty="0"/>
              <a:t>の重複</a:t>
            </a:r>
          </a:p>
          <a:p>
            <a:pPr marL="109728" indent="0">
              <a:buNone/>
            </a:pPr>
            <a:r>
              <a:rPr lang="ja-JP" altLang="en-US" sz="3100" dirty="0" smtClean="0"/>
              <a:t>・ルート</a:t>
            </a:r>
            <a:r>
              <a:rPr lang="ja-JP" altLang="en-US" sz="3100" dirty="0"/>
              <a:t>の読みあげ</a:t>
            </a:r>
          </a:p>
          <a:p>
            <a:pPr marL="109728" indent="0">
              <a:buNone/>
            </a:pPr>
            <a:endParaRPr lang="en-US" altLang="ja-JP" sz="3100" dirty="0" smtClean="0"/>
          </a:p>
          <a:p>
            <a:pPr marL="109728" indent="0">
              <a:buNone/>
            </a:pPr>
            <a:endParaRPr lang="en-US" altLang="ja-JP" dirty="0"/>
          </a:p>
          <a:p>
            <a:pPr marL="109728" indent="0">
              <a:buNone/>
            </a:pPr>
            <a:endParaRPr lang="en-US" altLang="ja-JP" dirty="0" smtClean="0"/>
          </a:p>
          <a:p>
            <a:pPr marL="109728" indent="0">
              <a:buNone/>
            </a:pPr>
            <a:endParaRPr lang="ja-JP" altLang="en-US" dirty="0"/>
          </a:p>
          <a:p>
            <a:pPr marL="109728" indent="0">
              <a:buNone/>
            </a:pPr>
            <a:r>
              <a:rPr lang="ja-JP" altLang="en-US" dirty="0" smtClean="0"/>
              <a:t>　</a:t>
            </a:r>
            <a:endParaRPr kumimoji="1" lang="ja-JP" altLang="en-US" dirty="0"/>
          </a:p>
        </p:txBody>
      </p:sp>
      <p:sp>
        <p:nvSpPr>
          <p:cNvPr id="3" name="タイトル 2"/>
          <p:cNvSpPr>
            <a:spLocks noGrp="1"/>
          </p:cNvSpPr>
          <p:nvPr>
            <p:ph type="title"/>
          </p:nvPr>
        </p:nvSpPr>
        <p:spPr/>
        <p:txBody>
          <a:bodyPr/>
          <a:lstStyle/>
          <a:p>
            <a:r>
              <a:rPr kumimoji="1" lang="ja-JP" altLang="en-US" dirty="0" smtClean="0"/>
              <a:t>結論</a:t>
            </a:r>
            <a:endParaRPr kumimoji="1" lang="ja-JP" altLang="en-US" dirty="0"/>
          </a:p>
        </p:txBody>
      </p:sp>
    </p:spTree>
    <p:extLst>
      <p:ext uri="{BB962C8B-B14F-4D97-AF65-F5344CB8AC3E}">
        <p14:creationId xmlns:p14="http://schemas.microsoft.com/office/powerpoint/2010/main" val="408508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pPr>
              <a:buFont typeface="Wingdings" panose="05000000000000000000" pitchFamily="2" charset="2"/>
              <a:buChar char="l"/>
            </a:pPr>
            <a:r>
              <a:rPr kumimoji="1" lang="ja-JP" altLang="en-US" sz="2400" dirty="0" smtClean="0"/>
              <a:t>背景</a:t>
            </a:r>
            <a:endParaRPr kumimoji="1" lang="en-US" altLang="ja-JP" sz="2400" dirty="0" smtClean="0"/>
          </a:p>
          <a:p>
            <a:pPr>
              <a:buFont typeface="Wingdings" panose="05000000000000000000" pitchFamily="2" charset="2"/>
              <a:buChar char="l"/>
            </a:pPr>
            <a:r>
              <a:rPr lang="ja-JP" altLang="en-US" sz="2400" dirty="0" smtClean="0"/>
              <a:t>運転支援技術とは？</a:t>
            </a:r>
            <a:endParaRPr lang="en-US" altLang="ja-JP" sz="2400" dirty="0" smtClean="0"/>
          </a:p>
          <a:p>
            <a:pPr>
              <a:buFont typeface="Wingdings" panose="05000000000000000000" pitchFamily="2" charset="2"/>
              <a:buChar char="l"/>
            </a:pPr>
            <a:r>
              <a:rPr kumimoji="1" lang="ja-JP" altLang="en-US" sz="2400" dirty="0"/>
              <a:t>運転</a:t>
            </a:r>
            <a:r>
              <a:rPr kumimoji="1" lang="ja-JP" altLang="en-US" sz="2400" dirty="0" smtClean="0"/>
              <a:t>支援技術の種類</a:t>
            </a:r>
            <a:endParaRPr kumimoji="1" lang="en-US" altLang="ja-JP" sz="2400" dirty="0" smtClean="0"/>
          </a:p>
          <a:p>
            <a:pPr>
              <a:buFont typeface="Wingdings" panose="05000000000000000000" pitchFamily="2" charset="2"/>
              <a:buChar char="l"/>
            </a:pPr>
            <a:r>
              <a:rPr kumimoji="1" lang="ja-JP" altLang="en-US" sz="2400" dirty="0" smtClean="0"/>
              <a:t>コミュニケーション支援技術</a:t>
            </a:r>
            <a:endParaRPr kumimoji="1" lang="en-US" altLang="ja-JP" sz="2400" dirty="0" smtClean="0"/>
          </a:p>
          <a:p>
            <a:pPr>
              <a:buFont typeface="Wingdings" panose="05000000000000000000" pitchFamily="2" charset="2"/>
              <a:buChar char="l"/>
            </a:pPr>
            <a:r>
              <a:rPr lang="ja-JP" altLang="en-US" sz="2400" dirty="0" smtClean="0"/>
              <a:t>運転支援技術の課題</a:t>
            </a:r>
            <a:endParaRPr lang="en-US" altLang="ja-JP" sz="2400" dirty="0" smtClean="0"/>
          </a:p>
          <a:p>
            <a:pPr>
              <a:buFont typeface="Wingdings" panose="05000000000000000000" pitchFamily="2" charset="2"/>
              <a:buChar char="l"/>
            </a:pPr>
            <a:r>
              <a:rPr lang="ja-JP" altLang="en-US" sz="2400" dirty="0" smtClean="0"/>
              <a:t>目的</a:t>
            </a:r>
            <a:endParaRPr lang="en-US" altLang="ja-JP" sz="2400" dirty="0" smtClean="0"/>
          </a:p>
          <a:p>
            <a:pPr>
              <a:buFont typeface="Wingdings" panose="05000000000000000000" pitchFamily="2" charset="2"/>
              <a:buChar char="l"/>
            </a:pPr>
            <a:r>
              <a:rPr lang="ja-JP" altLang="en-US" sz="2400" dirty="0" smtClean="0"/>
              <a:t>ドライブルートアシストのためのツイート収集システム</a:t>
            </a:r>
            <a:endParaRPr lang="en-US" altLang="ja-JP" sz="2400" dirty="0" smtClean="0"/>
          </a:p>
          <a:p>
            <a:pPr>
              <a:buFont typeface="Wingdings" panose="05000000000000000000" pitchFamily="2" charset="2"/>
              <a:buChar char="l"/>
            </a:pPr>
            <a:r>
              <a:rPr lang="ja-JP" altLang="en-US" sz="2400" dirty="0" smtClean="0"/>
              <a:t>手法</a:t>
            </a:r>
            <a:endParaRPr lang="en-US" altLang="ja-JP" sz="2400" dirty="0" smtClean="0"/>
          </a:p>
          <a:p>
            <a:pPr>
              <a:buFont typeface="Wingdings" panose="05000000000000000000" pitchFamily="2" charset="2"/>
              <a:buChar char="l"/>
            </a:pPr>
            <a:r>
              <a:rPr lang="ja-JP" altLang="en-US" sz="2400" dirty="0" smtClean="0"/>
              <a:t>プログラムの作成</a:t>
            </a:r>
            <a:endParaRPr lang="en-US" altLang="ja-JP" sz="2400" dirty="0" smtClean="0"/>
          </a:p>
          <a:p>
            <a:pPr>
              <a:buFont typeface="Wingdings" panose="05000000000000000000" pitchFamily="2" charset="2"/>
              <a:buChar char="l"/>
            </a:pPr>
            <a:r>
              <a:rPr lang="ja-JP" altLang="en-US" sz="2400" dirty="0" smtClean="0"/>
              <a:t>結果</a:t>
            </a:r>
            <a:endParaRPr lang="en-US" altLang="ja-JP" sz="2400" dirty="0" smtClean="0"/>
          </a:p>
          <a:p>
            <a:pPr>
              <a:buFont typeface="Wingdings" panose="05000000000000000000" pitchFamily="2" charset="2"/>
              <a:buChar char="l"/>
            </a:pPr>
            <a:r>
              <a:rPr lang="ja-JP" altLang="en-US" sz="2400" dirty="0" smtClean="0"/>
              <a:t>動作の確認</a:t>
            </a:r>
            <a:endParaRPr lang="en-US" altLang="ja-JP" sz="2400" dirty="0" smtClean="0"/>
          </a:p>
          <a:p>
            <a:pPr>
              <a:buFont typeface="Wingdings" panose="05000000000000000000" pitchFamily="2" charset="2"/>
              <a:buChar char="l"/>
            </a:pPr>
            <a:r>
              <a:rPr lang="ja-JP" altLang="en-US" sz="2400" dirty="0" smtClean="0"/>
              <a:t>結論</a:t>
            </a:r>
            <a:endParaRPr lang="en-US" altLang="ja-JP" sz="2400" dirty="0" smtClean="0"/>
          </a:p>
          <a:p>
            <a:pPr>
              <a:buFont typeface="Wingdings" panose="05000000000000000000" pitchFamily="2" charset="2"/>
              <a:buChar char="l"/>
            </a:pPr>
            <a:endParaRPr lang="en-US" altLang="ja-JP" sz="2400" dirty="0" smtClean="0"/>
          </a:p>
          <a:p>
            <a:pPr>
              <a:buFont typeface="Wingdings" panose="05000000000000000000" pitchFamily="2" charset="2"/>
              <a:buChar char="l"/>
            </a:pPr>
            <a:endParaRPr lang="en-US" altLang="ja-JP" dirty="0" smtClean="0"/>
          </a:p>
          <a:p>
            <a:pPr>
              <a:buFont typeface="Wingdings" panose="05000000000000000000" pitchFamily="2" charset="2"/>
              <a:buChar char="l"/>
            </a:pPr>
            <a:endParaRPr lang="en-US" altLang="ja-JP" dirty="0" smtClean="0"/>
          </a:p>
          <a:p>
            <a:pPr>
              <a:buFont typeface="Wingdings" panose="05000000000000000000" pitchFamily="2" charset="2"/>
              <a:buChar char="l"/>
            </a:pPr>
            <a:endParaRPr lang="en-US" altLang="ja-JP" dirty="0" smtClean="0"/>
          </a:p>
          <a:p>
            <a:pPr>
              <a:buFont typeface="Wingdings" panose="05000000000000000000" pitchFamily="2" charset="2"/>
              <a:buChar char="l"/>
            </a:pPr>
            <a:endParaRPr kumimoji="1" lang="en-US" altLang="ja-JP" dirty="0" smtClean="0"/>
          </a:p>
          <a:p>
            <a:pPr>
              <a:buFont typeface="Wingdings" panose="05000000000000000000" pitchFamily="2" charset="2"/>
              <a:buChar char="l"/>
            </a:pPr>
            <a:endParaRPr kumimoji="1" lang="en-US" altLang="ja-JP" dirty="0" smtClean="0"/>
          </a:p>
        </p:txBody>
      </p:sp>
      <p:sp>
        <p:nvSpPr>
          <p:cNvPr id="3" name="タイトル 2"/>
          <p:cNvSpPr>
            <a:spLocks noGrp="1"/>
          </p:cNvSpPr>
          <p:nvPr>
            <p:ph type="title"/>
          </p:nvPr>
        </p:nvSpPr>
        <p:spPr/>
        <p:txBody>
          <a:bodyPr/>
          <a:lstStyle/>
          <a:p>
            <a:r>
              <a:rPr lang="ja-JP" altLang="en-US" dirty="0"/>
              <a:t>目次</a:t>
            </a:r>
            <a:endParaRPr kumimoji="1" lang="ja-JP" altLang="en-US" dirty="0"/>
          </a:p>
        </p:txBody>
      </p:sp>
    </p:spTree>
    <p:extLst>
      <p:ext uri="{BB962C8B-B14F-4D97-AF65-F5344CB8AC3E}">
        <p14:creationId xmlns:p14="http://schemas.microsoft.com/office/powerpoint/2010/main" val="3677188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109728" indent="0">
              <a:buNone/>
            </a:pPr>
            <a:r>
              <a:rPr lang="ja-JP" altLang="en-US" dirty="0"/>
              <a:t>　</a:t>
            </a:r>
            <a:r>
              <a:rPr lang="ja-JP" altLang="en-US" dirty="0" smtClean="0"/>
              <a:t>自動車</a:t>
            </a:r>
            <a:r>
              <a:rPr lang="ja-JP" altLang="en-US" dirty="0"/>
              <a:t>体験を向上させる情報技術</a:t>
            </a:r>
            <a:r>
              <a:rPr lang="ja-JP" altLang="en-US" dirty="0" smtClean="0"/>
              <a:t>は大きく</a:t>
            </a:r>
            <a:r>
              <a:rPr lang="en-US" altLang="ja-JP" dirty="0"/>
              <a:t>2</a:t>
            </a:r>
            <a:r>
              <a:rPr lang="ja-JP" altLang="en-US" dirty="0" err="1"/>
              <a:t>つに</a:t>
            </a:r>
            <a:r>
              <a:rPr lang="ja-JP" altLang="en-US" dirty="0"/>
              <a:t>分けられる．</a:t>
            </a:r>
          </a:p>
          <a:p>
            <a:pPr marL="109728" indent="0">
              <a:buNone/>
            </a:pPr>
            <a:r>
              <a:rPr lang="ja-JP" altLang="en-US" dirty="0"/>
              <a:t>①</a:t>
            </a:r>
            <a:r>
              <a:rPr lang="ja-JP" altLang="en-US" dirty="0" smtClean="0"/>
              <a:t>運転</a:t>
            </a:r>
            <a:r>
              <a:rPr lang="ja-JP" altLang="en-US" dirty="0"/>
              <a:t>支援技術である</a:t>
            </a:r>
            <a:r>
              <a:rPr lang="ja-JP" altLang="en-US" dirty="0" smtClean="0"/>
              <a:t>．</a:t>
            </a:r>
            <a:endParaRPr lang="en-US" altLang="ja-JP" dirty="0" smtClean="0"/>
          </a:p>
          <a:p>
            <a:pPr marL="109728" indent="0">
              <a:buNone/>
            </a:pPr>
            <a:r>
              <a:rPr lang="ja-JP" altLang="en-US" dirty="0" smtClean="0"/>
              <a:t>②コミュニケーション</a:t>
            </a:r>
            <a:r>
              <a:rPr lang="ja-JP" altLang="en-US" dirty="0"/>
              <a:t>支援技術である</a:t>
            </a:r>
            <a:r>
              <a:rPr lang="ja-JP" altLang="en-US" dirty="0" smtClean="0"/>
              <a:t>．</a:t>
            </a:r>
            <a:endParaRPr lang="en-US" altLang="ja-JP" dirty="0" smtClean="0"/>
          </a:p>
          <a:p>
            <a:pPr marL="109728" indent="0">
              <a:buNone/>
            </a:pPr>
            <a:endParaRPr lang="en-US" altLang="ja-JP" dirty="0"/>
          </a:p>
          <a:p>
            <a:pPr marL="109728" indent="0">
              <a:buNone/>
            </a:pPr>
            <a:r>
              <a:rPr lang="ja-JP" altLang="en-US" dirty="0"/>
              <a:t>近年</a:t>
            </a:r>
            <a:r>
              <a:rPr lang="ja-JP" altLang="en-US" dirty="0" smtClean="0"/>
              <a:t>，これら２つの運転</a:t>
            </a:r>
            <a:r>
              <a:rPr lang="ja-JP" altLang="en-US" dirty="0"/>
              <a:t>支援技術を搭載した自動車が増えている．</a:t>
            </a:r>
            <a:endParaRPr lang="en-US" altLang="ja-JP" dirty="0" smtClean="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smtClean="0"/>
              <a:t>背景</a:t>
            </a:r>
            <a:endParaRPr kumimoji="1" lang="ja-JP" altLang="en-US" dirty="0"/>
          </a:p>
        </p:txBody>
      </p:sp>
    </p:spTree>
    <p:extLst>
      <p:ext uri="{BB962C8B-B14F-4D97-AF65-F5344CB8AC3E}">
        <p14:creationId xmlns:p14="http://schemas.microsoft.com/office/powerpoint/2010/main" val="3230176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109728" indent="0">
              <a:buNone/>
            </a:pPr>
            <a:r>
              <a:rPr lang="ja-JP" altLang="en-US" dirty="0" smtClean="0"/>
              <a:t>　ドライバー</a:t>
            </a:r>
            <a:r>
              <a:rPr lang="ja-JP" altLang="en-US" dirty="0"/>
              <a:t>が視認困難な位置にある自動車，二輪車，歩行者を，各種感知機が検出し，その情報を，車載装置や交通情報板などを通して提供し，注意を促すものである．</a:t>
            </a:r>
            <a:endParaRPr lang="en-US" altLang="ja-JP" dirty="0" smtClean="0"/>
          </a:p>
          <a:p>
            <a:pPr marL="109728" indent="0">
              <a:buNone/>
            </a:pPr>
            <a:endParaRPr kumimoji="1" lang="ja-JP" altLang="en-US" dirty="0"/>
          </a:p>
        </p:txBody>
      </p:sp>
      <p:sp>
        <p:nvSpPr>
          <p:cNvPr id="3" name="タイトル 2"/>
          <p:cNvSpPr>
            <a:spLocks noGrp="1"/>
          </p:cNvSpPr>
          <p:nvPr>
            <p:ph type="title"/>
          </p:nvPr>
        </p:nvSpPr>
        <p:spPr/>
        <p:txBody>
          <a:bodyPr/>
          <a:lstStyle/>
          <a:p>
            <a:r>
              <a:rPr lang="ja-JP" altLang="en-US" dirty="0"/>
              <a:t>運転</a:t>
            </a:r>
            <a:r>
              <a:rPr lang="ja-JP" altLang="en-US" dirty="0" smtClean="0"/>
              <a:t>支援技術とは？</a:t>
            </a:r>
            <a:endParaRPr kumimoji="1" lang="ja-JP" altLang="en-US" dirty="0"/>
          </a:p>
        </p:txBody>
      </p:sp>
    </p:spTree>
    <p:extLst>
      <p:ext uri="{BB962C8B-B14F-4D97-AF65-F5344CB8AC3E}">
        <p14:creationId xmlns:p14="http://schemas.microsoft.com/office/powerpoint/2010/main" val="1763065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pPr marL="109728" indent="0">
              <a:buNone/>
            </a:pPr>
            <a:r>
              <a:rPr lang="en-US" altLang="ja-JP" dirty="0" smtClean="0"/>
              <a:t>〈</a:t>
            </a:r>
            <a:r>
              <a:rPr lang="ja-JP" altLang="en-US" dirty="0" smtClean="0"/>
              <a:t>車載型</a:t>
            </a:r>
            <a:r>
              <a:rPr lang="ja-JP" altLang="en-US" dirty="0"/>
              <a:t>運転支援</a:t>
            </a:r>
            <a:r>
              <a:rPr lang="ja-JP" altLang="en-US" dirty="0" smtClean="0"/>
              <a:t>システム</a:t>
            </a:r>
            <a:r>
              <a:rPr lang="en-US" altLang="ja-JP" dirty="0" smtClean="0"/>
              <a:t>〉</a:t>
            </a:r>
          </a:p>
          <a:p>
            <a:pPr marL="109728" indent="0">
              <a:buNone/>
            </a:pPr>
            <a:r>
              <a:rPr lang="ja-JP" altLang="en-US" dirty="0" smtClean="0"/>
              <a:t>・</a:t>
            </a:r>
            <a:r>
              <a:rPr lang="en-US" altLang="ja-JP" dirty="0" smtClean="0"/>
              <a:t>ACC(Adaptive </a:t>
            </a:r>
            <a:r>
              <a:rPr lang="en-US" altLang="ja-JP" dirty="0"/>
              <a:t>Cruise Control</a:t>
            </a:r>
            <a:r>
              <a:rPr lang="en-US" altLang="ja-JP" dirty="0" smtClean="0"/>
              <a:t>)</a:t>
            </a:r>
          </a:p>
          <a:p>
            <a:pPr marL="109728" indent="0">
              <a:buNone/>
            </a:pPr>
            <a:r>
              <a:rPr lang="ja-JP" altLang="en-US" dirty="0" smtClean="0"/>
              <a:t>　車両</a:t>
            </a:r>
            <a:r>
              <a:rPr lang="ja-JP" altLang="en-US" dirty="0"/>
              <a:t>の前方に搭載したレーダを用いて，前方を走行する車両との車間距離を一定に</a:t>
            </a:r>
            <a:r>
              <a:rPr lang="ja-JP" altLang="en-US" dirty="0" smtClean="0"/>
              <a:t>保つ．必要</a:t>
            </a:r>
            <a:r>
              <a:rPr lang="ja-JP" altLang="en-US" dirty="0"/>
              <a:t>に応じてドライバーへの警告を行う</a:t>
            </a:r>
            <a:r>
              <a:rPr lang="ja-JP" altLang="en-US" dirty="0" smtClean="0"/>
              <a:t>システム．</a:t>
            </a:r>
            <a:endParaRPr lang="en-US" altLang="ja-JP" dirty="0" smtClean="0"/>
          </a:p>
          <a:p>
            <a:pPr marL="109728" indent="0">
              <a:buNone/>
            </a:pPr>
            <a:endParaRPr lang="en-US" altLang="ja-JP" dirty="0" smtClean="0"/>
          </a:p>
          <a:p>
            <a:pPr marL="109728" indent="0">
              <a:buNone/>
            </a:pPr>
            <a:r>
              <a:rPr lang="ja-JP" altLang="en-US" dirty="0" smtClean="0"/>
              <a:t>・衝突</a:t>
            </a:r>
            <a:r>
              <a:rPr lang="ja-JP" altLang="en-US" dirty="0"/>
              <a:t>被害軽減</a:t>
            </a:r>
            <a:r>
              <a:rPr lang="ja-JP" altLang="en-US" dirty="0" smtClean="0"/>
              <a:t>ブレーキ</a:t>
            </a:r>
            <a:endParaRPr lang="en-US" altLang="ja-JP" dirty="0" smtClean="0"/>
          </a:p>
          <a:p>
            <a:pPr marL="109728" indent="0">
              <a:buNone/>
            </a:pPr>
            <a:r>
              <a:rPr lang="ja-JP" altLang="en-US" dirty="0" smtClean="0"/>
              <a:t>　カメラ</a:t>
            </a:r>
            <a:r>
              <a:rPr lang="ja-JP" altLang="en-US" dirty="0"/>
              <a:t>やレーダ等を利用して前方の障害物等を検知し，運転者へ</a:t>
            </a:r>
            <a:r>
              <a:rPr lang="ja-JP" altLang="en-US" dirty="0" smtClean="0"/>
              <a:t>警告，ブレーキがかかる．</a:t>
            </a:r>
            <a:r>
              <a:rPr lang="ja-JP" altLang="en-US" dirty="0"/>
              <a:t>ブレーキの補助操作を</a:t>
            </a:r>
            <a:r>
              <a:rPr lang="ja-JP" altLang="en-US" dirty="0" smtClean="0"/>
              <a:t>行うシステム．</a:t>
            </a:r>
            <a:endParaRPr lang="en-US" altLang="ja-JP" dirty="0"/>
          </a:p>
        </p:txBody>
      </p:sp>
      <p:sp>
        <p:nvSpPr>
          <p:cNvPr id="3" name="タイトル 2"/>
          <p:cNvSpPr>
            <a:spLocks noGrp="1"/>
          </p:cNvSpPr>
          <p:nvPr>
            <p:ph type="title"/>
          </p:nvPr>
        </p:nvSpPr>
        <p:spPr/>
        <p:txBody>
          <a:bodyPr/>
          <a:lstStyle/>
          <a:p>
            <a:r>
              <a:rPr lang="ja-JP" altLang="en-US" dirty="0"/>
              <a:t>運転</a:t>
            </a:r>
            <a:r>
              <a:rPr lang="ja-JP" altLang="en-US" dirty="0" smtClean="0"/>
              <a:t>支援</a:t>
            </a:r>
            <a:r>
              <a:rPr lang="ja-JP" altLang="en-US" dirty="0"/>
              <a:t>技術</a:t>
            </a:r>
            <a:r>
              <a:rPr lang="ja-JP" altLang="en-US" dirty="0" smtClean="0"/>
              <a:t>の種類</a:t>
            </a:r>
            <a:endParaRPr kumimoji="1" lang="ja-JP" altLang="en-US" dirty="0"/>
          </a:p>
        </p:txBody>
      </p:sp>
    </p:spTree>
    <p:extLst>
      <p:ext uri="{BB962C8B-B14F-4D97-AF65-F5344CB8AC3E}">
        <p14:creationId xmlns:p14="http://schemas.microsoft.com/office/powerpoint/2010/main" val="4091020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260648"/>
            <a:ext cx="8229600" cy="5746643"/>
          </a:xfrm>
        </p:spPr>
        <p:txBody>
          <a:bodyPr>
            <a:normAutofit/>
          </a:bodyPr>
          <a:lstStyle/>
          <a:p>
            <a:pPr marL="109728" indent="0">
              <a:buNone/>
            </a:pPr>
            <a:r>
              <a:rPr lang="ja-JP" altLang="en-US" dirty="0"/>
              <a:t>・</a:t>
            </a:r>
            <a:r>
              <a:rPr lang="ja-JP" altLang="en-US" dirty="0" smtClean="0"/>
              <a:t>レーンキープアシスト</a:t>
            </a:r>
            <a:endParaRPr lang="en-US" altLang="ja-JP" dirty="0" smtClean="0"/>
          </a:p>
          <a:p>
            <a:pPr marL="109728" indent="0">
              <a:buNone/>
            </a:pPr>
            <a:r>
              <a:rPr kumimoji="1" lang="ja-JP" altLang="en-US" dirty="0"/>
              <a:t>　</a:t>
            </a:r>
            <a:r>
              <a:rPr lang="ja-JP" altLang="en-US" dirty="0" smtClean="0"/>
              <a:t>道路</a:t>
            </a:r>
            <a:r>
              <a:rPr lang="ja-JP" altLang="en-US" dirty="0"/>
              <a:t>の白線等の走行環境を検知し，車両が走行車線を</a:t>
            </a:r>
            <a:r>
              <a:rPr lang="ja-JP" altLang="en-US" dirty="0" smtClean="0"/>
              <a:t>維持する</a:t>
            </a:r>
            <a:r>
              <a:rPr lang="ja-JP" altLang="en-US" dirty="0"/>
              <a:t>．</a:t>
            </a:r>
            <a:r>
              <a:rPr lang="ja-JP" altLang="en-US" dirty="0" smtClean="0"/>
              <a:t>ハンドル</a:t>
            </a:r>
            <a:r>
              <a:rPr lang="ja-JP" altLang="en-US" dirty="0"/>
              <a:t>操作を支援する</a:t>
            </a:r>
            <a:r>
              <a:rPr lang="ja-JP" altLang="en-US" dirty="0" smtClean="0"/>
              <a:t>システム</a:t>
            </a:r>
            <a:endParaRPr lang="en-US" altLang="ja-JP" dirty="0" smtClean="0"/>
          </a:p>
          <a:p>
            <a:pPr marL="109728" indent="0">
              <a:buNone/>
            </a:pPr>
            <a:endParaRPr lang="en-US" altLang="ja-JP" dirty="0" smtClean="0"/>
          </a:p>
          <a:p>
            <a:pPr marL="109728" indent="0">
              <a:buNone/>
            </a:pPr>
            <a:r>
              <a:rPr lang="en-US" altLang="ja-JP" dirty="0" smtClean="0"/>
              <a:t>〈</a:t>
            </a:r>
            <a:r>
              <a:rPr lang="ja-JP" altLang="en-US" dirty="0" smtClean="0"/>
              <a:t>車載型</a:t>
            </a:r>
            <a:r>
              <a:rPr lang="ja-JP" altLang="en-US" dirty="0"/>
              <a:t>運転支援</a:t>
            </a:r>
            <a:r>
              <a:rPr lang="ja-JP" altLang="en-US" dirty="0" smtClean="0"/>
              <a:t>システム</a:t>
            </a:r>
            <a:r>
              <a:rPr lang="en-US" altLang="ja-JP" dirty="0" smtClean="0"/>
              <a:t>〉</a:t>
            </a:r>
          </a:p>
          <a:p>
            <a:pPr marL="109728" indent="0">
              <a:buNone/>
            </a:pPr>
            <a:r>
              <a:rPr lang="ja-JP" altLang="en-US" dirty="0"/>
              <a:t>・安全運転支援システム</a:t>
            </a:r>
            <a:r>
              <a:rPr lang="en-US" altLang="ja-JP" dirty="0" err="1" smtClean="0"/>
              <a:t>Dsss</a:t>
            </a:r>
            <a:endParaRPr lang="en-US" altLang="ja-JP" dirty="0" smtClean="0"/>
          </a:p>
          <a:p>
            <a:pPr marL="109728" indent="0">
              <a:buNone/>
            </a:pPr>
            <a:r>
              <a:rPr lang="en-US" altLang="ja-JP" dirty="0" smtClean="0"/>
              <a:t>(</a:t>
            </a:r>
            <a:r>
              <a:rPr lang="en-US" altLang="ja-JP" dirty="0"/>
              <a:t>driving safety support systems )</a:t>
            </a:r>
            <a:endParaRPr lang="en-US" altLang="ja-JP" dirty="0" smtClean="0"/>
          </a:p>
          <a:p>
            <a:pPr marL="109728" indent="0">
              <a:buNone/>
            </a:pPr>
            <a:r>
              <a:rPr lang="ja-JP" altLang="en-US" dirty="0" smtClean="0"/>
              <a:t>　クルマ</a:t>
            </a:r>
            <a:r>
              <a:rPr lang="ja-JP" altLang="en-US" dirty="0"/>
              <a:t>のセンサーでは捉えきれない情報を，道路に設置されたセンサーとクルマ，あるいはクルマとクルマが通信し，ドライバーに知らせることで安全運転を</a:t>
            </a:r>
            <a:r>
              <a:rPr lang="ja-JP" altLang="en-US" dirty="0" smtClean="0"/>
              <a:t>支援する．</a:t>
            </a:r>
            <a:endParaRPr kumimoji="1" lang="en-US" altLang="ja-JP" dirty="0"/>
          </a:p>
        </p:txBody>
      </p:sp>
    </p:spTree>
    <p:extLst>
      <p:ext uri="{BB962C8B-B14F-4D97-AF65-F5344CB8AC3E}">
        <p14:creationId xmlns:p14="http://schemas.microsoft.com/office/powerpoint/2010/main" val="3762955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109728" indent="0">
              <a:buNone/>
            </a:pPr>
            <a:r>
              <a:rPr kumimoji="1" lang="ja-JP" altLang="en-US" dirty="0" smtClean="0"/>
              <a:t>・カーナビゲーション</a:t>
            </a:r>
            <a:endParaRPr kumimoji="1" lang="en-US" altLang="ja-JP" dirty="0" smtClean="0"/>
          </a:p>
          <a:p>
            <a:pPr marL="109728" indent="0">
              <a:buNone/>
            </a:pPr>
            <a:r>
              <a:rPr lang="ja-JP" altLang="en-US" dirty="0" smtClean="0"/>
              <a:t>「</a:t>
            </a:r>
            <a:r>
              <a:rPr lang="ja-JP" altLang="en-US" dirty="0"/>
              <a:t>フリーワード音声検索</a:t>
            </a:r>
            <a:r>
              <a:rPr lang="ja-JP" altLang="en-US" dirty="0" smtClean="0"/>
              <a:t>」．</a:t>
            </a:r>
            <a:endParaRPr lang="en-US" altLang="ja-JP" dirty="0" smtClean="0"/>
          </a:p>
          <a:p>
            <a:pPr marL="109728" indent="0">
              <a:buNone/>
            </a:pPr>
            <a:r>
              <a:rPr lang="ja-JP" altLang="en-US" dirty="0" smtClean="0"/>
              <a:t>「スマートフォン</a:t>
            </a:r>
            <a:r>
              <a:rPr lang="ja-JP" altLang="en-US" dirty="0"/>
              <a:t>との連携</a:t>
            </a:r>
            <a:r>
              <a:rPr lang="ja-JP" altLang="en-US" dirty="0" smtClean="0"/>
              <a:t>機能」．</a:t>
            </a:r>
            <a:endParaRPr lang="en-US" altLang="ja-JP" dirty="0" smtClean="0"/>
          </a:p>
          <a:p>
            <a:pPr marL="109728" indent="0">
              <a:buNone/>
            </a:pPr>
            <a:r>
              <a:rPr lang="ja-JP" altLang="en-US" dirty="0" smtClean="0"/>
              <a:t>「</a:t>
            </a:r>
            <a:r>
              <a:rPr lang="en-US" altLang="ja-JP" dirty="0" smtClean="0"/>
              <a:t>Bluetooth</a:t>
            </a:r>
            <a:r>
              <a:rPr lang="ja-JP" altLang="en-US" dirty="0"/>
              <a:t>ハンズフリー</a:t>
            </a:r>
            <a:r>
              <a:rPr lang="ja-JP" altLang="en-US" dirty="0" smtClean="0"/>
              <a:t>通話」．</a:t>
            </a:r>
            <a:endParaRPr lang="en-US" altLang="ja-JP" dirty="0" smtClean="0"/>
          </a:p>
          <a:p>
            <a:pPr marL="109728" indent="0">
              <a:buNone/>
            </a:pPr>
            <a:r>
              <a:rPr lang="ja-JP" altLang="en-US" dirty="0" smtClean="0"/>
              <a:t>「スマートフォン</a:t>
            </a:r>
            <a:r>
              <a:rPr lang="ja-JP" altLang="en-US" dirty="0"/>
              <a:t>に保存した音楽や視聴</a:t>
            </a:r>
            <a:r>
              <a:rPr lang="ja-JP" altLang="en-US" dirty="0" smtClean="0"/>
              <a:t>できる」</a:t>
            </a:r>
            <a:endParaRPr lang="en-US" altLang="ja-JP" dirty="0"/>
          </a:p>
          <a:p>
            <a:pPr marL="109728" indent="0">
              <a:buNone/>
            </a:pPr>
            <a:r>
              <a:rPr lang="ja-JP" altLang="en-US" dirty="0" smtClean="0"/>
              <a:t>スマートフォン</a:t>
            </a:r>
            <a:r>
              <a:rPr lang="ja-JP" altLang="en-US" dirty="0"/>
              <a:t>をサイバーナビから操作ができ，スマートフォン画面のサイバーナビへの出力にも対応するという．</a:t>
            </a:r>
            <a:endParaRPr kumimoji="1" lang="en-US" altLang="ja-JP" dirty="0" smtClean="0"/>
          </a:p>
          <a:p>
            <a:endParaRPr kumimoji="1" lang="ja-JP" altLang="en-US" dirty="0"/>
          </a:p>
        </p:txBody>
      </p:sp>
      <p:sp>
        <p:nvSpPr>
          <p:cNvPr id="3" name="タイトル 2"/>
          <p:cNvSpPr>
            <a:spLocks noGrp="1"/>
          </p:cNvSpPr>
          <p:nvPr>
            <p:ph type="title"/>
          </p:nvPr>
        </p:nvSpPr>
        <p:spPr/>
        <p:txBody>
          <a:bodyPr>
            <a:normAutofit/>
          </a:bodyPr>
          <a:lstStyle/>
          <a:p>
            <a:r>
              <a:rPr lang="ja-JP" altLang="en-US" dirty="0"/>
              <a:t>コミュニケーション支援</a:t>
            </a:r>
            <a:r>
              <a:rPr lang="ja-JP" altLang="en-US" dirty="0" smtClean="0"/>
              <a:t>技術</a:t>
            </a:r>
            <a:endParaRPr kumimoji="1" lang="ja-JP" altLang="en-US" dirty="0"/>
          </a:p>
        </p:txBody>
      </p:sp>
    </p:spTree>
    <p:extLst>
      <p:ext uri="{BB962C8B-B14F-4D97-AF65-F5344CB8AC3E}">
        <p14:creationId xmlns:p14="http://schemas.microsoft.com/office/powerpoint/2010/main" val="3127987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109728" indent="0">
              <a:buNone/>
            </a:pPr>
            <a:r>
              <a:rPr lang="en-US" altLang="ja-JP" dirty="0" smtClean="0"/>
              <a:t>2</a:t>
            </a:r>
            <a:r>
              <a:rPr lang="ja-JP" altLang="en-US" dirty="0" err="1" smtClean="0"/>
              <a:t>つの</a:t>
            </a:r>
            <a:r>
              <a:rPr lang="ja-JP" altLang="en-US" dirty="0" smtClean="0"/>
              <a:t>支援技術</a:t>
            </a:r>
            <a:r>
              <a:rPr lang="ja-JP" altLang="en-US" dirty="0"/>
              <a:t>の発展はめざましいものがある</a:t>
            </a:r>
            <a:r>
              <a:rPr lang="ja-JP" altLang="en-US" dirty="0" smtClean="0"/>
              <a:t>．</a:t>
            </a:r>
            <a:endParaRPr lang="en-US" altLang="ja-JP" dirty="0" smtClean="0"/>
          </a:p>
          <a:p>
            <a:pPr marL="109728" indent="0">
              <a:buNone/>
            </a:pPr>
            <a:endParaRPr kumimoji="1" lang="en-US" altLang="ja-JP" dirty="0"/>
          </a:p>
          <a:p>
            <a:pPr marL="109728" indent="0">
              <a:buNone/>
            </a:pPr>
            <a:r>
              <a:rPr lang="ja-JP" altLang="en-US" dirty="0" smtClean="0"/>
              <a:t>　しかし</a:t>
            </a:r>
            <a:r>
              <a:rPr lang="ja-JP" altLang="en-US" dirty="0"/>
              <a:t>，このような技術は有用ではあるが，導入するためには，その技術を採用しているメーカーの新車を購入するしかないという欠点があった．</a:t>
            </a:r>
            <a:endParaRPr kumimoji="1" lang="ja-JP" altLang="en-US" dirty="0"/>
          </a:p>
        </p:txBody>
      </p:sp>
      <p:sp>
        <p:nvSpPr>
          <p:cNvPr id="3" name="タイトル 2"/>
          <p:cNvSpPr>
            <a:spLocks noGrp="1"/>
          </p:cNvSpPr>
          <p:nvPr>
            <p:ph type="title"/>
          </p:nvPr>
        </p:nvSpPr>
        <p:spPr/>
        <p:txBody>
          <a:bodyPr/>
          <a:lstStyle/>
          <a:p>
            <a:r>
              <a:rPr kumimoji="1" lang="ja-JP" altLang="en-US" dirty="0" smtClean="0"/>
              <a:t>運転支援システムの課題</a:t>
            </a:r>
            <a:endParaRPr kumimoji="1" lang="ja-JP" altLang="en-US" dirty="0"/>
          </a:p>
        </p:txBody>
      </p:sp>
    </p:spTree>
    <p:extLst>
      <p:ext uri="{BB962C8B-B14F-4D97-AF65-F5344CB8AC3E}">
        <p14:creationId xmlns:p14="http://schemas.microsoft.com/office/powerpoint/2010/main" val="2177379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19256" cy="1083576"/>
          </a:xfrm>
        </p:spPr>
        <p:txBody>
          <a:bodyPr/>
          <a:lstStyle/>
          <a:p>
            <a:pPr marL="109728" indent="0">
              <a:buNone/>
            </a:pPr>
            <a:r>
              <a:rPr lang="ja-JP" altLang="en-US" dirty="0"/>
              <a:t>　既存の自動車でも簡単に利用できる，運転支援・ナビゲーションシステムを作成する．</a:t>
            </a:r>
            <a:endParaRPr kumimoji="1" lang="ja-JP" altLang="en-US" dirty="0"/>
          </a:p>
        </p:txBody>
      </p:sp>
      <p:sp>
        <p:nvSpPr>
          <p:cNvPr id="3" name="タイトル 2"/>
          <p:cNvSpPr>
            <a:spLocks noGrp="1"/>
          </p:cNvSpPr>
          <p:nvPr>
            <p:ph type="title"/>
          </p:nvPr>
        </p:nvSpPr>
        <p:spPr/>
        <p:txBody>
          <a:bodyPr/>
          <a:lstStyle/>
          <a:p>
            <a:r>
              <a:rPr lang="ja-JP" altLang="en-US" dirty="0" smtClean="0"/>
              <a:t>目的</a:t>
            </a:r>
            <a:endParaRPr kumimoji="1" lang="ja-JP" altLang="en-US" dirty="0"/>
          </a:p>
        </p:txBody>
      </p:sp>
      <p:sp>
        <p:nvSpPr>
          <p:cNvPr id="7" name="コンテンツ プレースホルダー 1"/>
          <p:cNvSpPr txBox="1">
            <a:spLocks/>
          </p:cNvSpPr>
          <p:nvPr/>
        </p:nvSpPr>
        <p:spPr>
          <a:xfrm>
            <a:off x="560385" y="2636912"/>
            <a:ext cx="8219256" cy="270783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pPr marL="109728" indent="0">
              <a:buFont typeface="Wingdings 3"/>
              <a:buNone/>
            </a:pPr>
            <a:endParaRPr lang="en-US" altLang="ja-JP" dirty="0" smtClean="0"/>
          </a:p>
        </p:txBody>
      </p:sp>
    </p:spTree>
    <p:extLst>
      <p:ext uri="{BB962C8B-B14F-4D97-AF65-F5344CB8AC3E}">
        <p14:creationId xmlns:p14="http://schemas.microsoft.com/office/powerpoint/2010/main" val="31920479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121</TotalTime>
  <Words>475</Words>
  <Application>Microsoft Office PowerPoint</Application>
  <PresentationFormat>画面に合わせる (4:3)</PresentationFormat>
  <Paragraphs>104</Paragraphs>
  <Slides>15</Slides>
  <Notes>4</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ビジネス</vt:lpstr>
      <vt:lpstr>ドライブルートアシストのための ツイート収集 システムの開発 </vt:lpstr>
      <vt:lpstr>目次</vt:lpstr>
      <vt:lpstr>背景</vt:lpstr>
      <vt:lpstr>運転支援技術とは？</vt:lpstr>
      <vt:lpstr>運転支援技術の種類</vt:lpstr>
      <vt:lpstr>PowerPoint プレゼンテーション</vt:lpstr>
      <vt:lpstr>コミュニケーション支援技術</vt:lpstr>
      <vt:lpstr>運転支援システムの課題</vt:lpstr>
      <vt:lpstr>目的</vt:lpstr>
      <vt:lpstr>ドライブルートアシストのためのツイート収集システム</vt:lpstr>
      <vt:lpstr>手法</vt:lpstr>
      <vt:lpstr>プログラムの作成</vt:lpstr>
      <vt:lpstr>結果</vt:lpstr>
      <vt:lpstr>動作の確認</vt:lpstr>
      <vt:lpstr>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ドライブルートアシストのための ツイート収集 システムの開発</dc:title>
  <dc:creator>ito</dc:creator>
  <cp:lastModifiedBy>ito</cp:lastModifiedBy>
  <cp:revision>13</cp:revision>
  <dcterms:created xsi:type="dcterms:W3CDTF">2014-01-31T06:24:08Z</dcterms:created>
  <dcterms:modified xsi:type="dcterms:W3CDTF">2014-01-31T08:25:43Z</dcterms:modified>
</cp:coreProperties>
</file>