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>
        <p:scale>
          <a:sx n="25" d="100"/>
          <a:sy n="25" d="100"/>
        </p:scale>
        <p:origin x="1698" y="-14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33773" y="3031"/>
            <a:ext cx="17171687" cy="2308324"/>
          </a:xfrm>
        </p:spPr>
        <p:txBody>
          <a:bodyPr wrap="square">
            <a:spAutoFit/>
          </a:bodyPr>
          <a:lstStyle/>
          <a:p>
            <a:r>
              <a:rPr lang="en-US" altLang="ja-JP" sz="7200" dirty="0"/>
              <a:t>GitHub API </a:t>
            </a:r>
            <a:r>
              <a:rPr lang="ja-JP" altLang="en-US" sz="7200" dirty="0"/>
              <a:t>を活用</a:t>
            </a:r>
            <a:r>
              <a:rPr lang="ja-JP" altLang="en-US" sz="7200" dirty="0" smtClean="0"/>
              <a:t>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プロジェクトマネジメントツールの</a:t>
            </a:r>
            <a:r>
              <a:rPr lang="ja-JP" altLang="en-US" sz="7200" dirty="0"/>
              <a:t>提案と実装</a:t>
            </a:r>
            <a:endParaRPr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05141" y="2356728"/>
            <a:ext cx="14428950" cy="1015663"/>
          </a:xfrm>
        </p:spPr>
        <p:txBody>
          <a:bodyPr wrap="square">
            <a:sp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1342011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石川大貴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217898" y="25558742"/>
            <a:ext cx="20897824" cy="4333059"/>
            <a:chOff x="217898" y="25558742"/>
            <a:chExt cx="20897824" cy="4333059"/>
          </a:xfrm>
        </p:grpSpPr>
        <p:sp>
          <p:nvSpPr>
            <p:cNvPr id="28" name="正方形/長方形 27"/>
            <p:cNvSpPr/>
            <p:nvPr/>
          </p:nvSpPr>
          <p:spPr>
            <a:xfrm>
              <a:off x="232371" y="26631901"/>
              <a:ext cx="20883351" cy="32599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17898" y="25558742"/>
              <a:ext cx="5173884" cy="215225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今後の計画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70449" y="27768143"/>
              <a:ext cx="1706268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調査の継続を行う．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を活用した</a:t>
              </a:r>
              <a:r>
                <a:rPr lang="ja-JP" altLang="en-US" sz="4400" dirty="0" smtClean="0"/>
                <a:t>マネジメントツールの作成 </a:t>
              </a:r>
              <a:r>
                <a:rPr lang="ja-JP" altLang="en-US" sz="4400" dirty="0"/>
                <a:t>する． 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作成したツールがテスト工程で活用できるか実 際に使用し検討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17898" y="3413224"/>
            <a:ext cx="20883352" cy="6368835"/>
            <a:chOff x="217898" y="3413224"/>
            <a:chExt cx="20883352" cy="6368835"/>
          </a:xfrm>
        </p:grpSpPr>
        <p:sp>
          <p:nvSpPr>
            <p:cNvPr id="10" name="正方形/長方形 9"/>
            <p:cNvSpPr/>
            <p:nvPr/>
          </p:nvSpPr>
          <p:spPr>
            <a:xfrm>
              <a:off x="217900" y="4444900"/>
              <a:ext cx="20883350" cy="533715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75515" y="5600304"/>
              <a:ext cx="2033659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ソフトウェア開発の現場では，アジャイル開発が普及してきている．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アジャイル開発では，テスト駆動開発がよく採用される．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テストを実施するに</a:t>
              </a:r>
              <a:r>
                <a:rPr lang="ja-JP" altLang="en-US" sz="4400" dirty="0" smtClean="0"/>
                <a:t>あたり，</a:t>
              </a:r>
              <a:r>
                <a:rPr lang="ja-JP" altLang="en-US" sz="4400" dirty="0"/>
                <a:t>カバレッジを測 定・分析すること</a:t>
              </a:r>
              <a:r>
                <a:rPr lang="ja-JP" altLang="en-US" sz="4400" dirty="0" smtClean="0"/>
                <a:t>がソフトウェアの品質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向上</a:t>
              </a:r>
              <a:r>
                <a:rPr lang="ja-JP" altLang="en-US" sz="4400" dirty="0"/>
                <a:t>に</a:t>
              </a:r>
              <a:r>
                <a:rPr lang="ja-JP" altLang="en-US" sz="4400" dirty="0" smtClean="0"/>
                <a:t>大きく関わる．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ソフトウェア開発について調査するにあたり，</a:t>
              </a:r>
              <a:r>
                <a:rPr lang="en-US" altLang="ja-JP" sz="4400" dirty="0" smtClean="0"/>
                <a:t>GitHub</a:t>
              </a:r>
              <a:r>
                <a:rPr lang="ja-JP" altLang="en-US" sz="4400" dirty="0" smtClean="0"/>
                <a:t>がプロジェクト数や機能数から有用である．</a:t>
              </a:r>
              <a:endParaRPr lang="en-US" altLang="ja-JP" sz="4400" dirty="0" smtClean="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17898" y="3413224"/>
              <a:ext cx="5173884" cy="215225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背景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7898" y="9926809"/>
            <a:ext cx="20897824" cy="5043580"/>
            <a:chOff x="217898" y="9926809"/>
            <a:chExt cx="20897824" cy="5043580"/>
          </a:xfrm>
        </p:grpSpPr>
        <p:sp>
          <p:nvSpPr>
            <p:cNvPr id="25" name="正方形/長方形 24"/>
            <p:cNvSpPr/>
            <p:nvPr/>
          </p:nvSpPr>
          <p:spPr>
            <a:xfrm>
              <a:off x="232371" y="10948609"/>
              <a:ext cx="20883351" cy="402178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75515" y="12168721"/>
              <a:ext cx="1105943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ソフトウェア開発のテスト工程を</a:t>
              </a:r>
              <a:r>
                <a:rPr lang="en-US" altLang="ja-JP" sz="4400" dirty="0" smtClean="0"/>
                <a:t>GitHub</a:t>
              </a:r>
              <a:r>
                <a:rPr lang="ja-JP" altLang="en-US" sz="4400" dirty="0" smtClean="0"/>
                <a:t>上の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プロジェクトで調査する．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テスト工程で活用できる</a:t>
              </a:r>
              <a:r>
                <a:rPr lang="ja-JP" altLang="en-US" sz="4400" dirty="0"/>
                <a:t>ようなツールや</a:t>
              </a:r>
              <a:r>
                <a:rPr lang="ja-JP" altLang="en-US" sz="4400" dirty="0" smtClean="0"/>
                <a:t>技法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の提案する．</a:t>
              </a:r>
              <a:endParaRPr lang="en-US" altLang="ja-JP" sz="4400" dirty="0" smtClean="0"/>
            </a:p>
          </p:txBody>
        </p:sp>
        <p:sp>
          <p:nvSpPr>
            <p:cNvPr id="18" name="下矢印 17"/>
            <p:cNvSpPr/>
            <p:nvPr/>
          </p:nvSpPr>
          <p:spPr>
            <a:xfrm rot="16200000">
              <a:off x="11820989" y="12530120"/>
              <a:ext cx="2602953" cy="126864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620978" y="12677350"/>
              <a:ext cx="5516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/>
                <a:t>テスト工程の</a:t>
              </a:r>
              <a:r>
                <a:rPr lang="ja-JP" altLang="en-US" sz="4800" b="1" dirty="0" smtClean="0"/>
                <a:t>効率</a:t>
              </a:r>
              <a:r>
                <a:rPr lang="en-US" altLang="ja-JP" sz="4800" b="1" dirty="0" smtClean="0"/>
                <a:t>UP</a:t>
              </a:r>
              <a:endParaRPr kumimoji="1" lang="ja-JP" altLang="en-US" sz="4800" b="1" dirty="0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217898" y="9926809"/>
              <a:ext cx="5173884" cy="215225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目的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7898" y="15151679"/>
            <a:ext cx="20883353" cy="5071371"/>
            <a:chOff x="217898" y="15151679"/>
            <a:chExt cx="20883353" cy="5071371"/>
          </a:xfrm>
        </p:grpSpPr>
        <p:sp>
          <p:nvSpPr>
            <p:cNvPr id="26" name="正方形/長方形 25"/>
            <p:cNvSpPr/>
            <p:nvPr/>
          </p:nvSpPr>
          <p:spPr>
            <a:xfrm>
              <a:off x="217901" y="16202329"/>
              <a:ext cx="20883350" cy="40207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75515" y="17391530"/>
              <a:ext cx="1987595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</a:t>
              </a:r>
              <a:r>
                <a:rPr lang="ja-JP" altLang="en-US" sz="4400" dirty="0"/>
                <a:t>で利用できる機能や</a:t>
              </a:r>
              <a:r>
                <a:rPr lang="en-US" altLang="ja-JP" sz="4400" dirty="0" smtClean="0"/>
                <a:t>API</a:t>
              </a:r>
              <a:r>
                <a:rPr lang="ja-JP" altLang="en-US" sz="4400" dirty="0" err="1" smtClean="0"/>
                <a:t>，</a:t>
              </a:r>
              <a:r>
                <a:rPr lang="ja-JP" altLang="en-US" sz="4400" dirty="0" smtClean="0"/>
                <a:t>連携できる</a:t>
              </a:r>
              <a:r>
                <a:rPr lang="ja-JP" altLang="en-US" sz="4400" dirty="0"/>
                <a:t>ツー ルを調査する．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にホスティング</a:t>
              </a:r>
              <a:r>
                <a:rPr lang="ja-JP" altLang="en-US" sz="4400" dirty="0" smtClean="0"/>
                <a:t>されて</a:t>
              </a:r>
              <a:r>
                <a:rPr lang="ja-JP" altLang="en-US" sz="4400" dirty="0"/>
                <a:t>いるプロジェクトを調査し</a:t>
              </a:r>
              <a:r>
                <a:rPr lang="ja-JP" altLang="en-US" sz="4400" dirty="0" smtClean="0"/>
                <a:t>，現在</a:t>
              </a:r>
              <a:r>
                <a:rPr lang="ja-JP" altLang="en-US" sz="4400" dirty="0"/>
                <a:t>のソフトウェア 開発</a:t>
              </a:r>
              <a:r>
                <a:rPr lang="ja-JP" altLang="en-US" sz="4400" dirty="0" smtClean="0"/>
                <a:t>の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テスト</a:t>
              </a:r>
              <a:r>
                <a:rPr lang="ja-JP" altLang="en-US" sz="4400" dirty="0"/>
                <a:t>についての実情を知る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テスト工程をより管理</a:t>
              </a:r>
              <a:r>
                <a:rPr lang="ja-JP" altLang="en-US" sz="4400" dirty="0"/>
                <a:t>しやすくなるようなツールを作成する</a:t>
              </a:r>
              <a:r>
                <a:rPr lang="ja-JP" altLang="en-US" sz="4400" dirty="0" smtClean="0"/>
                <a:t>．</a:t>
              </a:r>
              <a:endParaRPr lang="ja-JP" altLang="en-US" sz="4400" dirty="0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17898" y="15151679"/>
              <a:ext cx="5173884" cy="215225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手法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217900" y="20385216"/>
            <a:ext cx="21063300" cy="5005456"/>
            <a:chOff x="217900" y="20385216"/>
            <a:chExt cx="21063300" cy="5005456"/>
          </a:xfrm>
        </p:grpSpPr>
        <p:sp>
          <p:nvSpPr>
            <p:cNvPr id="27" name="正方形/長方形 26"/>
            <p:cNvSpPr/>
            <p:nvPr/>
          </p:nvSpPr>
          <p:spPr>
            <a:xfrm>
              <a:off x="217900" y="21353281"/>
              <a:ext cx="20883351" cy="403739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70449" y="22589905"/>
              <a:ext cx="20610751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テストコード</a:t>
              </a:r>
              <a:r>
                <a:rPr lang="ja-JP" altLang="en-US" sz="4400" dirty="0"/>
                <a:t>があるソフトウェアを調査</a:t>
              </a:r>
              <a:r>
                <a:rPr lang="ja-JP" altLang="en-US" sz="4400" dirty="0" smtClean="0"/>
                <a:t>し，</a:t>
              </a:r>
              <a:r>
                <a:rPr lang="ja-JP" altLang="en-US" sz="4400" dirty="0"/>
                <a:t>カバ レッジ分析やコードの行数</a:t>
              </a:r>
              <a:r>
                <a:rPr lang="ja-JP" altLang="en-US" sz="4400" dirty="0" smtClean="0"/>
                <a:t>を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数える</a:t>
              </a:r>
              <a:r>
                <a:rPr lang="ja-JP" altLang="en-US" sz="4400" dirty="0"/>
                <a:t>ことを行って </a:t>
              </a:r>
              <a:r>
                <a:rPr lang="ja-JP" altLang="en-US" sz="4400" dirty="0" smtClean="0"/>
                <a:t>いる．</a:t>
              </a:r>
              <a:endParaRPr lang="en-US" altLang="ja-JP" sz="4400" dirty="0" smtClean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GitHub </a:t>
              </a:r>
              <a:r>
                <a:rPr lang="ja-JP" altLang="en-US" sz="4400" dirty="0"/>
                <a:t>の機能や使い方を調査すると とも</a:t>
              </a:r>
              <a:r>
                <a:rPr lang="ja-JP" altLang="en-US" sz="4400" dirty="0" smtClean="0"/>
                <a:t>に，</a:t>
              </a: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を活用した</a:t>
              </a:r>
              <a:r>
                <a:rPr lang="ja-JP" altLang="en-US" sz="4400" dirty="0" smtClean="0"/>
                <a:t>マネジメント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ツール</a:t>
              </a:r>
              <a:r>
                <a:rPr lang="ja-JP" altLang="en-US" sz="4400" dirty="0"/>
                <a:t>を考案中で ある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32371" y="20385216"/>
              <a:ext cx="5173884" cy="215225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進捗状況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2318</TotalTime>
  <Words>156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GitHub API を活用する プロジェクトマネジメントツールの提案と実装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石川大貴</cp:lastModifiedBy>
  <cp:revision>53</cp:revision>
  <dcterms:created xsi:type="dcterms:W3CDTF">2014-12-16T10:11:28Z</dcterms:created>
  <dcterms:modified xsi:type="dcterms:W3CDTF">2016-10-06T07:16:03Z</dcterms:modified>
</cp:coreProperties>
</file>