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5" autoAdjust="0"/>
    <p:restoredTop sz="86218" autoAdjust="0"/>
  </p:normalViewPr>
  <p:slideViewPr>
    <p:cSldViewPr snapToGrid="0">
      <p:cViewPr varScale="1">
        <p:scale>
          <a:sx n="79" d="100"/>
          <a:sy n="79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46EC-C173-479E-AB21-DB129F19D8CA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00183-32A0-4418-AA1B-34390FE87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83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特徴語と</a:t>
            </a:r>
            <a:r>
              <a:rPr kumimoji="1" lang="ja-JP" altLang="en-US" dirty="0" smtClean="0"/>
              <a:t>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6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MeCab</a:t>
            </a:r>
            <a:r>
              <a:rPr kumimoji="1" lang="ja-JP" altLang="en-US" dirty="0" smtClean="0"/>
              <a:t>はオープンソースの形態素解析エンジン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TF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/>
              <a:t>は</a:t>
            </a:r>
            <a:endParaRPr kumimoji="1" lang="en-US" altLang="ja-JP" dirty="0" smtClean="0"/>
          </a:p>
          <a:p>
            <a:r>
              <a:rPr kumimoji="1" lang="en-US" altLang="ja-JP" dirty="0" smtClean="0"/>
              <a:t>IDF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/>
              <a:t>は</a:t>
            </a:r>
            <a:endParaRPr kumimoji="1" lang="en-US" altLang="ja-JP" dirty="0" smtClean="0"/>
          </a:p>
          <a:p>
            <a:r>
              <a:rPr kumimoji="1" lang="en-US" altLang="ja-JP" dirty="0" smtClean="0"/>
              <a:t>TFIDF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/>
              <a:t>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35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リツイートについての説明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1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あらかじめスライドの印刷物を先生方に配布，前スライドと比較（見比べてもらう）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76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60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板倉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44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川手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87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島田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260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下村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64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00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21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97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88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4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13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8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3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0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9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CCF7-DBC0-4846-851D-5E8954A432E4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95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382485"/>
            <a:ext cx="7772400" cy="1746477"/>
          </a:xfrm>
        </p:spPr>
        <p:txBody>
          <a:bodyPr>
            <a:normAutofit/>
          </a:bodyPr>
          <a:lstStyle/>
          <a:p>
            <a:r>
              <a:rPr kumimoji="1" lang="en-US" altLang="ja-JP" sz="4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SNS</a:t>
            </a:r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経由で入手される情報のユーザ間差異の可視化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983038"/>
            <a:ext cx="6858000" cy="1655762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プロジェクトマネジメントコース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矢吹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研究室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1242131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吉野聡志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219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9" y="1419223"/>
            <a:ext cx="8695582" cy="4891265"/>
          </a:xfrm>
        </p:spPr>
      </p:pic>
    </p:spTree>
    <p:extLst>
      <p:ext uri="{BB962C8B-B14F-4D97-AF65-F5344CB8AC3E}">
        <p14:creationId xmlns:p14="http://schemas.microsoft.com/office/powerpoint/2010/main" val="191952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協力者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タイムラインの閲覧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関心事項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公式アカウント（ゲーム「アイドルマスター」等）の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つぶやき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774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0" y="1624456"/>
            <a:ext cx="8637580" cy="4858639"/>
          </a:xfrm>
        </p:spPr>
      </p:pic>
    </p:spTree>
    <p:extLst>
      <p:ext uri="{BB962C8B-B14F-4D97-AF65-F5344CB8AC3E}">
        <p14:creationId xmlns:p14="http://schemas.microsoft.com/office/powerpoint/2010/main" val="116668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協力者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自分の思っていることや，面白い出来事をつぶやきにして発信する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関心事項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つぶやきをして共感を得られているかどうか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4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6" y="1423288"/>
            <a:ext cx="9190286" cy="5169536"/>
          </a:xfrm>
        </p:spPr>
      </p:pic>
    </p:spTree>
    <p:extLst>
      <p:ext uri="{BB962C8B-B14F-4D97-AF65-F5344CB8AC3E}">
        <p14:creationId xmlns:p14="http://schemas.microsoft.com/office/powerpoint/2010/main" val="4341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協力者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趣味に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関する情報収集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フォロワーとの会話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関心事項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（ブラウザゲーム「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艦隊これ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くしょん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」等）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イラスト</a:t>
            </a:r>
          </a:p>
        </p:txBody>
      </p:sp>
    </p:spTree>
    <p:extLst>
      <p:ext uri="{BB962C8B-B14F-4D97-AF65-F5344CB8AC3E}">
        <p14:creationId xmlns:p14="http://schemas.microsoft.com/office/powerpoint/2010/main" val="377086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2" y="1690689"/>
            <a:ext cx="8653836" cy="4867783"/>
          </a:xfrm>
        </p:spPr>
      </p:pic>
    </p:spTree>
    <p:extLst>
      <p:ext uri="{BB962C8B-B14F-4D97-AF65-F5344CB8AC3E}">
        <p14:creationId xmlns:p14="http://schemas.microsoft.com/office/powerpoint/2010/main" val="311505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協力者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タイムラインの閲覧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画像の投稿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事項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ゲーム「アイドルマスター」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テロ画像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0" y="1690689"/>
            <a:ext cx="8686348" cy="4886071"/>
          </a:xfrm>
        </p:spPr>
      </p:pic>
    </p:spTree>
    <p:extLst>
      <p:ext uri="{BB962C8B-B14F-4D97-AF65-F5344CB8AC3E}">
        <p14:creationId xmlns:p14="http://schemas.microsoft.com/office/powerpoint/2010/main" val="1875395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考察と結論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778000"/>
            <a:ext cx="7886700" cy="54376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どの人においても関心事項と特徴語の一致が　見られ，本研究の手法を用いて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kumimoji="1"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ニーズを読み取るのは十分に可能といえる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な一致がなくとも関心事項に関連する　単語もワードクラウドに現れている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825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世界的に人気な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SNS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のひとつに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</a:p>
          <a:p>
            <a:pPr lvl="1">
              <a:lnSpc>
                <a:spcPct val="10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アクティブユーザ数が非常に多い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スタイルも千差万別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ユーザの</a:t>
            </a:r>
            <a:r>
              <a:rPr kumimoji="1" lang="en-US" altLang="ja-JP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に対するニーズを明確化すれば</a:t>
            </a:r>
            <a:endParaRPr kumimoji="1"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</a:t>
            </a:r>
            <a:r>
              <a:rPr kumimoji="1" lang="en-US" altLang="ja-JP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SNS</a:t>
            </a:r>
            <a:r>
              <a:rPr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の差別化を図りやすくなるのでは？</a:t>
            </a:r>
            <a:endParaRPr kumimoji="1"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4082143" y="3338286"/>
            <a:ext cx="979714" cy="93326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9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考察と結論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全く一致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しないものも多くあり，潜在的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　ニーズ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を予測する材料に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なりうる．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　　　　しかしユーザ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が他のユーザをフォローする基準は人それぞれであるため，予測の際は他の有効な情報も同時に得る必要が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ある．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4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8373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複数名の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アカウントよりタイムラインを取得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それぞれの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タイムラインを象徴する語（特徴語）を　抽出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抽出した特徴語よりワードクラウドを作成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各人の利用スタイルや関心事項と作成したワード　　クラウドを比較，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kumimoji="1"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顕在的・潜在的なニーズを読み取る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23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490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アクティブユーザである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人の矢吹研究室　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年生から，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に求める情報や利用スタイルを　ヒアリングする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研究室で利用する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上に仮想マシンを作成，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Ubuntu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をインストールする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Ubuntu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Python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Tweepy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をインストールする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上記手順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年生の各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上でも行い，それぞれの　　アカウントのタイムラインを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日分取得する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0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取得したタイムラインが保存されたファイルを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MeCab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で解析し，頻出単語と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TF</a:t>
            </a:r>
            <a:r>
              <a:rPr kumimoji="1"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を算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出する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全員分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の頻出単語を参照して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IDF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を算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出し，　　各単語の重み付けをする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で出た頻出単語の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TF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IDF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をかけ合わせ，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TFIDF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を算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出，各タイムラインの特徴語と　　特徴の度合いを導き出す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44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解析の対象とするツイートは全員同じ期間の　ものにした（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23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40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00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秒～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24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秒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）．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832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71624"/>
            <a:ext cx="7886700" cy="50323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自分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タイムラインの閲覧とリツイートが多い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自分のつぶやきは少なめ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事項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VOCALOID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「初音ミク」に関する話題やイラスト，音楽等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スポーツカーに乗る人のつぶやきや写真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やスマートフォン，タブレット端末などのガジェットに関する最新の情報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世界で起こる様々なニュース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55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1532113"/>
            <a:ext cx="8856133" cy="4981575"/>
          </a:xfrm>
        </p:spPr>
      </p:pic>
    </p:spTree>
    <p:extLst>
      <p:ext uri="{BB962C8B-B14F-4D97-AF65-F5344CB8AC3E}">
        <p14:creationId xmlns:p14="http://schemas.microsoft.com/office/powerpoint/2010/main" val="238636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98624"/>
            <a:ext cx="7886700" cy="5032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協力者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タイムラインを閲覧するのみで，自分はつぶやかない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事項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声優のつぶやき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マンガ家のつぶやき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コスプレの写真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キャラクターのセリフを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定期的に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つぶやくボット（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01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</TotalTime>
  <Words>417</Words>
  <Application>Microsoft Office PowerPoint</Application>
  <PresentationFormat>画面に合わせる (4:3)</PresentationFormat>
  <Paragraphs>108</Paragraphs>
  <Slides>20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ＭＳ Ｐゴシック</vt:lpstr>
      <vt:lpstr>メイリオ</vt:lpstr>
      <vt:lpstr>Arial</vt:lpstr>
      <vt:lpstr>Calibri</vt:lpstr>
      <vt:lpstr>Calibri Light</vt:lpstr>
      <vt:lpstr>Office テーマ</vt:lpstr>
      <vt:lpstr>SNS経由で入手される情報のユーザ間差異の可視化</vt:lpstr>
      <vt:lpstr>背景</vt:lpstr>
      <vt:lpstr>目的</vt:lpstr>
      <vt:lpstr>手法</vt:lpstr>
      <vt:lpstr>手法</vt:lpstr>
      <vt:lpstr>手法</vt:lpstr>
      <vt:lpstr>結果</vt:lpstr>
      <vt:lpstr>結果</vt:lpstr>
      <vt:lpstr>結果</vt:lpstr>
      <vt:lpstr>結果</vt:lpstr>
      <vt:lpstr>結果</vt:lpstr>
      <vt:lpstr>結果</vt:lpstr>
      <vt:lpstr>結果</vt:lpstr>
      <vt:lpstr>結果</vt:lpstr>
      <vt:lpstr>結果</vt:lpstr>
      <vt:lpstr>結果</vt:lpstr>
      <vt:lpstr>結果</vt:lpstr>
      <vt:lpstr>結果</vt:lpstr>
      <vt:lpstr>考察と結論</vt:lpstr>
      <vt:lpstr>考察と結論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SNS経由で入手される情報のユーザ間差異の可視化</dc:title>
  <dc:creator>吉野聡志</dc:creator>
  <cp:lastModifiedBy>吉野聡志</cp:lastModifiedBy>
  <cp:revision>40</cp:revision>
  <dcterms:created xsi:type="dcterms:W3CDTF">2016-01-20T07:11:43Z</dcterms:created>
  <dcterms:modified xsi:type="dcterms:W3CDTF">2016-01-22T04:09:45Z</dcterms:modified>
</cp:coreProperties>
</file>