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CC"/>
    <a:srgbClr val="00D7D2"/>
    <a:srgbClr val="339966"/>
    <a:srgbClr val="009999"/>
    <a:srgbClr val="00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 varScale="1">
        <p:scale>
          <a:sx n="27" d="100"/>
          <a:sy n="27" d="100"/>
        </p:scale>
        <p:origin x="2904" y="1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8" y="4515882"/>
            <a:ext cx="21752956" cy="7208812"/>
          </a:xfrm>
          <a:prstGeom prst="rect">
            <a:avLst/>
          </a:prstGeom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166703" y="4491333"/>
            <a:ext cx="20823196" cy="923742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25752" y="232349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不完全情報ゲーム人狼のための</a:t>
            </a:r>
            <a:endParaRPr lang="en-US" altLang="ja-JP" sz="6600" kern="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Bookman Old Style"/>
              <a:ea typeface="HG明朝E"/>
            </a:endParaRPr>
          </a:p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人工エージェントと実行環境の構築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1572" y="2442418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12682" y="19307540"/>
            <a:ext cx="19537052" cy="737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饂飩プログラムによる人狼の推論方法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確定情報の整理　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パターン化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によ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る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人狼の矛盾発見方法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処刑された。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A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占い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と答えた。この中に人狼が最大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人潜んでいる。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35590" y="15252362"/>
            <a:ext cx="10392328" cy="248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人狼知能プロジェクトから提供されている人狼サーバーを起動を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行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う。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08113" y="28239117"/>
            <a:ext cx="19887945" cy="193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のアルゴリズムをソースコードリーディングを行い理解した。理解したことを生かして、さらに強いアルゴリズムを考察する。そして人狼エージェントをプログラミングする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0232" y="27350795"/>
            <a:ext cx="20881529" cy="280845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1823" y="11525401"/>
            <a:ext cx="19854235" cy="187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8113" y="15258444"/>
            <a:ext cx="8694016" cy="277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人狼ゲームは不完全情報型のコミュニケーションゲームであるため、多数の解決すべき問題が存在する。その問題を解決するべくアルゴリズムを解明する。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6702" y="171068"/>
            <a:ext cx="20823197" cy="41208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200" b="1" dirty="0" smtClean="0">
                <a:latin typeface="+mn-ea"/>
              </a:rPr>
              <a:t>不完全情報ゲーム人狼のための</a:t>
            </a:r>
            <a:endParaRPr lang="en-US" altLang="ja-JP" sz="7200" b="1" dirty="0" smtClean="0">
              <a:latin typeface="+mn-ea"/>
            </a:endParaRPr>
          </a:p>
          <a:p>
            <a:r>
              <a:rPr kumimoji="1" lang="ja-JP" altLang="en-US" sz="7200" b="1" dirty="0" smtClean="0">
                <a:latin typeface="+mn-ea"/>
              </a:rPr>
              <a:t>人工エージェントと実行環境の構築</a:t>
            </a:r>
            <a:endParaRPr kumimoji="1" lang="en-US" altLang="ja-JP" sz="7200" b="1" dirty="0" smtClean="0">
              <a:latin typeface="+mn-ea"/>
            </a:endParaRPr>
          </a:p>
          <a:p>
            <a:r>
              <a:rPr lang="en-US" altLang="ja-JP" sz="4800" b="1" dirty="0" smtClean="0">
                <a:latin typeface="+mn-ea"/>
              </a:rPr>
              <a:t>PM</a:t>
            </a:r>
            <a:r>
              <a:rPr lang="ja-JP" altLang="en-US" sz="4800" b="1" dirty="0" smtClean="0">
                <a:latin typeface="+mn-ea"/>
              </a:rPr>
              <a:t>コース　矢吹研究室　</a:t>
            </a:r>
            <a:r>
              <a:rPr lang="en-US" altLang="ja-JP" sz="4800" b="1" dirty="0" smtClean="0">
                <a:latin typeface="+mn-ea"/>
              </a:rPr>
              <a:t>1342097</a:t>
            </a:r>
            <a:r>
              <a:rPr lang="ja-JP" altLang="en-US" sz="4800" b="1" dirty="0">
                <a:latin typeface="+mn-ea"/>
              </a:rPr>
              <a:t>　</a:t>
            </a:r>
            <a:r>
              <a:rPr lang="ja-JP" altLang="en-US" sz="4800" b="1" dirty="0" smtClean="0">
                <a:latin typeface="+mn-ea"/>
              </a:rPr>
              <a:t>浜野太豪</a:t>
            </a:r>
            <a:endParaRPr kumimoji="1" lang="ja-JP" altLang="en-US" sz="48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0" y="451588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背景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0" y="14228939"/>
            <a:ext cx="2304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目的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</a:t>
            </a:r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35590" y="14228938"/>
            <a:ext cx="3394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3119" y="18315191"/>
            <a:ext cx="48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進捗状況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164" y="27427945"/>
            <a:ext cx="4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今後の計画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703" y="13994537"/>
            <a:ext cx="9213617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66703" y="18265040"/>
            <a:ext cx="20823196" cy="8863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823" y="18587117"/>
            <a:ext cx="9600095" cy="4947978"/>
          </a:xfrm>
          <a:prstGeom prst="rect">
            <a:avLst/>
          </a:prstGeom>
        </p:spPr>
      </p:pic>
      <p:sp>
        <p:nvSpPr>
          <p:cNvPr id="52" name="正方形/長方形 51"/>
          <p:cNvSpPr/>
          <p:nvPr/>
        </p:nvSpPr>
        <p:spPr>
          <a:xfrm>
            <a:off x="9801575" y="13994537"/>
            <a:ext cx="11188324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84</Words>
  <Application>Microsoft Office PowerPoint</Application>
  <PresentationFormat>ユーザー設定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119</cp:revision>
  <cp:lastPrinted>2015-12-16T23:54:07Z</cp:lastPrinted>
  <dcterms:created xsi:type="dcterms:W3CDTF">2012-09-17T17:26:59Z</dcterms:created>
  <dcterms:modified xsi:type="dcterms:W3CDTF">2015-12-16T23:55:58Z</dcterms:modified>
</cp:coreProperties>
</file>